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0_6746CE2F.xml" ContentType="application/vnd.ms-powerpoint.comments+xml"/>
  <Override PartName="/ppt/comments/modernComment_104_9C116E11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modernComment_107_5F7D0452.xml" ContentType="application/vnd.ms-powerpoint.comment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0" r:id="rId3"/>
    <p:sldId id="257" r:id="rId4"/>
    <p:sldId id="262" r:id="rId5"/>
    <p:sldId id="268" r:id="rId6"/>
    <p:sldId id="263" r:id="rId7"/>
    <p:sldId id="269" r:id="rId8"/>
    <p:sldId id="271" r:id="rId9"/>
    <p:sldId id="270" r:id="rId10"/>
    <p:sldId id="267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D74900-0E09-033E-793D-95CC3FCF4992}" name="Smith, Shannon C." initials="SSC" userId="S::Shannon.Smith92@va.gov::15682a47-7e20-43dd-b35c-b5f91a90be4a" providerId="AD"/>
  <p188:author id="{4A9D697C-136D-58D8-309F-C7459113A35D}" name="John, Wynn W." initials="JWW" userId="S::William.John@va.gov::04cbcb80-691e-4d3d-9fe3-9fc3e9263226" providerId="AD"/>
  <p188:author id="{C315B5B7-9294-3ABF-E839-DA3E1C4BFE5F}" name="Smith, Shannon C." initials="SC" userId="S::shannon.smith92@va.gov::15682a47-7e20-43dd-b35c-b5f91a90be4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, Wynn W." initials="JWW" lastIdx="3" clrIdx="0">
    <p:extLst>
      <p:ext uri="{19B8F6BF-5375-455C-9EA6-DF929625EA0E}">
        <p15:presenceInfo xmlns:p15="http://schemas.microsoft.com/office/powerpoint/2012/main" userId="S::William.John@va.gov::04cbcb80-691e-4d3d-9fe3-9fc3e92632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8A04F1-2D1B-42AB-AA8C-B99139572A49}" v="7" dt="2024-07-17T20:33:10.706"/>
    <p1510:client id="{F8CAE81D-84AA-4DF2-8CFF-588AAE35BE38}" v="30" dt="2024-07-17T18:39:14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, Wynn W." userId="S::william.john@va.gov::04cbcb80-691e-4d3d-9fe3-9fc3e9263226" providerId="AD" clId="Web-{22DA2BCF-4646-C884-D894-CE332B7101C1}"/>
    <pc:docChg chg="modSld">
      <pc:chgData name="John, Wynn W." userId="S::william.john@va.gov::04cbcb80-691e-4d3d-9fe3-9fc3e9263226" providerId="AD" clId="Web-{22DA2BCF-4646-C884-D894-CE332B7101C1}" dt="2024-07-16T16:17:49.896" v="7" actId="20577"/>
      <pc:docMkLst>
        <pc:docMk/>
      </pc:docMkLst>
      <pc:sldChg chg="modSp delCm">
        <pc:chgData name="John, Wynn W." userId="S::william.john@va.gov::04cbcb80-691e-4d3d-9fe3-9fc3e9263226" providerId="AD" clId="Web-{22DA2BCF-4646-C884-D894-CE332B7101C1}" dt="2024-07-16T16:17:49.896" v="7" actId="20577"/>
        <pc:sldMkLst>
          <pc:docMk/>
          <pc:sldMk cId="2618387985" sldId="260"/>
        </pc:sldMkLst>
        <pc:spChg chg="mod">
          <ac:chgData name="John, Wynn W." userId="S::william.john@va.gov::04cbcb80-691e-4d3d-9fe3-9fc3e9263226" providerId="AD" clId="Web-{22DA2BCF-4646-C884-D894-CE332B7101C1}" dt="2024-07-16T16:17:49.896" v="7" actId="20577"/>
          <ac:spMkLst>
            <pc:docMk/>
            <pc:sldMk cId="2618387985" sldId="260"/>
            <ac:spMk id="3" creationId="{709435D9-FF59-43A5-A983-BFD92755C3A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hn, Wynn W." userId="S::william.john@va.gov::04cbcb80-691e-4d3d-9fe3-9fc3e9263226" providerId="AD" clId="Web-{22DA2BCF-4646-C884-D894-CE332B7101C1}" dt="2024-07-16T16:17:32.740" v="0"/>
              <pc2:cmMkLst xmlns:pc2="http://schemas.microsoft.com/office/powerpoint/2019/9/main/command">
                <pc:docMk/>
                <pc:sldMk cId="2618387985" sldId="260"/>
                <pc2:cmMk id="{EE6119FC-5A97-4355-BFD8-3F172E0AD8AD}"/>
              </pc2:cmMkLst>
            </pc226:cmChg>
          </p:ext>
        </pc:extLst>
      </pc:sldChg>
    </pc:docChg>
  </pc:docChgLst>
  <pc:docChgLst>
    <pc:chgData name="John, Wynn W." userId="S::william.john@va.gov::04cbcb80-691e-4d3d-9fe3-9fc3e9263226" providerId="AD" clId="Web-{8E393FDD-5B6D-84CB-5070-07769D251215}"/>
    <pc:docChg chg="modSld">
      <pc:chgData name="John, Wynn W." userId="S::william.john@va.gov::04cbcb80-691e-4d3d-9fe3-9fc3e9263226" providerId="AD" clId="Web-{8E393FDD-5B6D-84CB-5070-07769D251215}" dt="2024-07-16T16:19:08.960" v="4" actId="20577"/>
      <pc:docMkLst>
        <pc:docMk/>
      </pc:docMkLst>
      <pc:sldChg chg="modSp delCm">
        <pc:chgData name="John, Wynn W." userId="S::william.john@va.gov::04cbcb80-691e-4d3d-9fe3-9fc3e9263226" providerId="AD" clId="Web-{8E393FDD-5B6D-84CB-5070-07769D251215}" dt="2024-07-16T16:19:08.960" v="4" actId="20577"/>
        <pc:sldMkLst>
          <pc:docMk/>
          <pc:sldMk cId="3520500337" sldId="270"/>
        </pc:sldMkLst>
        <pc:spChg chg="mod">
          <ac:chgData name="John, Wynn W." userId="S::william.john@va.gov::04cbcb80-691e-4d3d-9fe3-9fc3e9263226" providerId="AD" clId="Web-{8E393FDD-5B6D-84CB-5070-07769D251215}" dt="2024-07-16T16:19:08.960" v="4" actId="20577"/>
          <ac:spMkLst>
            <pc:docMk/>
            <pc:sldMk cId="3520500337" sldId="270"/>
            <ac:spMk id="11" creationId="{E5206315-8C95-4968-9609-B8C683D6FC7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hn, Wynn W." userId="S::william.john@va.gov::04cbcb80-691e-4d3d-9fe3-9fc3e9263226" providerId="AD" clId="Web-{8E393FDD-5B6D-84CB-5070-07769D251215}" dt="2024-07-16T16:18:57.928" v="0"/>
              <pc2:cmMkLst xmlns:pc2="http://schemas.microsoft.com/office/powerpoint/2019/9/main/command">
                <pc:docMk/>
                <pc:sldMk cId="3520500337" sldId="270"/>
                <pc2:cmMk id="{CBA96A7C-CC17-4841-959D-C0DE7F2847DF}"/>
              </pc2:cmMkLst>
            </pc226:cmChg>
          </p:ext>
        </pc:extLst>
      </pc:sldChg>
    </pc:docChg>
  </pc:docChgLst>
  <pc:docChgLst>
    <pc:chgData name="Smith, Shannon C." userId="S::shannon.smith92@va.gov::15682a47-7e20-43dd-b35c-b5f91a90be4a" providerId="AD" clId="Web-{6D988DB5-2D95-E89F-F29E-9B4FAF2B47F1}"/>
    <pc:docChg chg="modSld">
      <pc:chgData name="Smith, Shannon C." userId="S::shannon.smith92@va.gov::15682a47-7e20-43dd-b35c-b5f91a90be4a" providerId="AD" clId="Web-{6D988DB5-2D95-E89F-F29E-9B4FAF2B47F1}" dt="2024-07-16T15:10:58.983" v="10"/>
      <pc:docMkLst>
        <pc:docMk/>
      </pc:docMkLst>
      <pc:sldChg chg="modSp addCm modCm">
        <pc:chgData name="Smith, Shannon C." userId="S::shannon.smith92@va.gov::15682a47-7e20-43dd-b35c-b5f91a90be4a" providerId="AD" clId="Web-{6D988DB5-2D95-E89F-F29E-9B4FAF2B47F1}" dt="2024-07-16T15:08:53.264" v="5" actId="20577"/>
        <pc:sldMkLst>
          <pc:docMk/>
          <pc:sldMk cId="2618387985" sldId="260"/>
        </pc:sldMkLst>
        <pc:spChg chg="mod">
          <ac:chgData name="Smith, Shannon C." userId="S::shannon.smith92@va.gov::15682a47-7e20-43dd-b35c-b5f91a90be4a" providerId="AD" clId="Web-{6D988DB5-2D95-E89F-F29E-9B4FAF2B47F1}" dt="2024-07-16T15:08:53.264" v="5" actId="20577"/>
          <ac:spMkLst>
            <pc:docMk/>
            <pc:sldMk cId="2618387985" sldId="260"/>
            <ac:spMk id="3" creationId="{709435D9-FF59-43A5-A983-BFD92755C3A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Smith, Shannon C." userId="S::shannon.smith92@va.gov::15682a47-7e20-43dd-b35c-b5f91a90be4a" providerId="AD" clId="Web-{6D988DB5-2D95-E89F-F29E-9B4FAF2B47F1}" dt="2024-07-16T15:08:53.264" v="5" actId="20577"/>
              <pc2:cmMkLst xmlns:pc2="http://schemas.microsoft.com/office/powerpoint/2019/9/main/command">
                <pc:docMk/>
                <pc:sldMk cId="2618387985" sldId="260"/>
                <pc2:cmMk id="{EE6119FC-5A97-4355-BFD8-3F172E0AD8AD}"/>
              </pc2:cmMkLst>
            </pc226:cmChg>
          </p:ext>
        </pc:extLst>
      </pc:sldChg>
      <pc:sldChg chg="modSp">
        <pc:chgData name="Smith, Shannon C." userId="S::shannon.smith92@va.gov::15682a47-7e20-43dd-b35c-b5f91a90be4a" providerId="AD" clId="Web-{6D988DB5-2D95-E89F-F29E-9B4FAF2B47F1}" dt="2024-07-16T15:10:01.452" v="9" actId="20577"/>
        <pc:sldMkLst>
          <pc:docMk/>
          <pc:sldMk cId="3949259308" sldId="268"/>
        </pc:sldMkLst>
        <pc:spChg chg="mod">
          <ac:chgData name="Smith, Shannon C." userId="S::shannon.smith92@va.gov::15682a47-7e20-43dd-b35c-b5f91a90be4a" providerId="AD" clId="Web-{6D988DB5-2D95-E89F-F29E-9B4FAF2B47F1}" dt="2024-07-16T15:10:01.452" v="9" actId="20577"/>
          <ac:spMkLst>
            <pc:docMk/>
            <pc:sldMk cId="3949259308" sldId="268"/>
            <ac:spMk id="11" creationId="{E5206315-8C95-4968-9609-B8C683D6FC7C}"/>
          </ac:spMkLst>
        </pc:spChg>
      </pc:sldChg>
      <pc:sldChg chg="addCm">
        <pc:chgData name="Smith, Shannon C." userId="S::shannon.smith92@va.gov::15682a47-7e20-43dd-b35c-b5f91a90be4a" providerId="AD" clId="Web-{6D988DB5-2D95-E89F-F29E-9B4FAF2B47F1}" dt="2024-07-16T15:10:58.983" v="10"/>
        <pc:sldMkLst>
          <pc:docMk/>
          <pc:sldMk cId="3520500337" sldId="2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mith, Shannon C." userId="S::shannon.smith92@va.gov::15682a47-7e20-43dd-b35c-b5f91a90be4a" providerId="AD" clId="Web-{6D988DB5-2D95-E89F-F29E-9B4FAF2B47F1}" dt="2024-07-16T15:10:58.983" v="10"/>
              <pc2:cmMkLst xmlns:pc2="http://schemas.microsoft.com/office/powerpoint/2019/9/main/command">
                <pc:docMk/>
                <pc:sldMk cId="3520500337" sldId="270"/>
                <pc2:cmMk id="{CBA96A7C-CC17-4841-959D-C0DE7F2847DF}"/>
              </pc2:cmMkLst>
            </pc226:cmChg>
          </p:ext>
        </pc:extLst>
      </pc:sldChg>
    </pc:docChg>
  </pc:docChgLst>
  <pc:docChgLst>
    <pc:chgData name="John, Wynn W." userId="04cbcb80-691e-4d3d-9fe3-9fc3e9263226" providerId="ADAL" clId="{8E8A04F1-2D1B-42AB-AA8C-B99139572A49}"/>
    <pc:docChg chg="undo custSel addSld modSld sldOrd">
      <pc:chgData name="John, Wynn W." userId="04cbcb80-691e-4d3d-9fe3-9fc3e9263226" providerId="ADAL" clId="{8E8A04F1-2D1B-42AB-AA8C-B99139572A49}" dt="2024-07-17T20:33:10.706" v="2450" actId="20577"/>
      <pc:docMkLst>
        <pc:docMk/>
      </pc:docMkLst>
      <pc:sldChg chg="modSp mod">
        <pc:chgData name="John, Wynn W." userId="04cbcb80-691e-4d3d-9fe3-9fc3e9263226" providerId="ADAL" clId="{8E8A04F1-2D1B-42AB-AA8C-B99139572A49}" dt="2024-07-10T19:39:13.424" v="45" actId="20577"/>
        <pc:sldMkLst>
          <pc:docMk/>
          <pc:sldMk cId="1732693551" sldId="256"/>
        </pc:sldMkLst>
        <pc:spChg chg="mod">
          <ac:chgData name="John, Wynn W." userId="04cbcb80-691e-4d3d-9fe3-9fc3e9263226" providerId="ADAL" clId="{8E8A04F1-2D1B-42AB-AA8C-B99139572A49}" dt="2024-07-10T19:39:13.424" v="45" actId="20577"/>
          <ac:spMkLst>
            <pc:docMk/>
            <pc:sldMk cId="1732693551" sldId="256"/>
            <ac:spMk id="2" creationId="{18BCFED1-875F-4F82-A660-9C3D7E4384FF}"/>
          </ac:spMkLst>
        </pc:spChg>
        <pc:spChg chg="mod">
          <ac:chgData name="John, Wynn W." userId="04cbcb80-691e-4d3d-9fe3-9fc3e9263226" providerId="ADAL" clId="{8E8A04F1-2D1B-42AB-AA8C-B99139572A49}" dt="2024-07-10T19:39:00.936" v="27" actId="20577"/>
          <ac:spMkLst>
            <pc:docMk/>
            <pc:sldMk cId="1732693551" sldId="256"/>
            <ac:spMk id="3" creationId="{65CD9757-883F-4D8E-B190-7E9F82ACFD3F}"/>
          </ac:spMkLst>
        </pc:spChg>
      </pc:sldChg>
      <pc:sldChg chg="addSp modSp mod">
        <pc:chgData name="John, Wynn W." userId="04cbcb80-691e-4d3d-9fe3-9fc3e9263226" providerId="ADAL" clId="{8E8A04F1-2D1B-42AB-AA8C-B99139572A49}" dt="2024-07-16T18:19:04.725" v="2441" actId="1076"/>
        <pc:sldMkLst>
          <pc:docMk/>
          <pc:sldMk cId="1294728562" sldId="262"/>
        </pc:sldMkLst>
        <pc:spChg chg="mod">
          <ac:chgData name="John, Wynn W." userId="04cbcb80-691e-4d3d-9fe3-9fc3e9263226" providerId="ADAL" clId="{8E8A04F1-2D1B-42AB-AA8C-B99139572A49}" dt="2024-07-16T18:10:53.781" v="2416" actId="1076"/>
          <ac:spMkLst>
            <pc:docMk/>
            <pc:sldMk cId="1294728562" sldId="262"/>
            <ac:spMk id="3" creationId="{E28A94DE-ACCA-448E-BF1F-3BB2716534C0}"/>
          </ac:spMkLst>
        </pc:spChg>
        <pc:spChg chg="add mod">
          <ac:chgData name="John, Wynn W." userId="04cbcb80-691e-4d3d-9fe3-9fc3e9263226" providerId="ADAL" clId="{8E8A04F1-2D1B-42AB-AA8C-B99139572A49}" dt="2024-07-16T18:08:50.470" v="2394" actId="1076"/>
          <ac:spMkLst>
            <pc:docMk/>
            <pc:sldMk cId="1294728562" sldId="262"/>
            <ac:spMk id="4" creationId="{08D0E9BB-336A-78DF-9FFE-27E577752089}"/>
          </ac:spMkLst>
        </pc:spChg>
        <pc:picChg chg="add mod">
          <ac:chgData name="John, Wynn W." userId="04cbcb80-691e-4d3d-9fe3-9fc3e9263226" providerId="ADAL" clId="{8E8A04F1-2D1B-42AB-AA8C-B99139572A49}" dt="2024-07-16T18:19:04.725" v="2441" actId="1076"/>
          <ac:picMkLst>
            <pc:docMk/>
            <pc:sldMk cId="1294728562" sldId="262"/>
            <ac:picMk id="6" creationId="{0EF717E4-B8BE-2D15-7119-12F9B81C0559}"/>
          </ac:picMkLst>
        </pc:picChg>
        <pc:picChg chg="add mod">
          <ac:chgData name="John, Wynn W." userId="04cbcb80-691e-4d3d-9fe3-9fc3e9263226" providerId="ADAL" clId="{8E8A04F1-2D1B-42AB-AA8C-B99139572A49}" dt="2024-07-16T18:19:00.523" v="2440" actId="1076"/>
          <ac:picMkLst>
            <pc:docMk/>
            <pc:sldMk cId="1294728562" sldId="262"/>
            <ac:picMk id="9" creationId="{36C7861C-6FC0-0FB6-C852-AF0BE8104A70}"/>
          </ac:picMkLst>
        </pc:picChg>
      </pc:sldChg>
      <pc:sldChg chg="delSp modSp mod ord">
        <pc:chgData name="John, Wynn W." userId="04cbcb80-691e-4d3d-9fe3-9fc3e9263226" providerId="ADAL" clId="{8E8A04F1-2D1B-42AB-AA8C-B99139572A49}" dt="2024-07-17T20:31:44.539" v="2445"/>
        <pc:sldMkLst>
          <pc:docMk/>
          <pc:sldMk cId="1602028626" sldId="263"/>
        </pc:sldMkLst>
        <pc:spChg chg="mod">
          <ac:chgData name="John, Wynn W." userId="04cbcb80-691e-4d3d-9fe3-9fc3e9263226" providerId="ADAL" clId="{8E8A04F1-2D1B-42AB-AA8C-B99139572A49}" dt="2024-07-10T21:54:17.411" v="405" actId="20577"/>
          <ac:spMkLst>
            <pc:docMk/>
            <pc:sldMk cId="1602028626" sldId="263"/>
            <ac:spMk id="2" creationId="{FA4691C0-11E5-4992-B2A1-986471169604}"/>
          </ac:spMkLst>
        </pc:spChg>
        <pc:picChg chg="del mod">
          <ac:chgData name="John, Wynn W." userId="04cbcb80-691e-4d3d-9fe3-9fc3e9263226" providerId="ADAL" clId="{8E8A04F1-2D1B-42AB-AA8C-B99139572A49}" dt="2024-07-15T22:27:44.707" v="2317" actId="478"/>
          <ac:picMkLst>
            <pc:docMk/>
            <pc:sldMk cId="1602028626" sldId="263"/>
            <ac:picMk id="11" creationId="{83B2AA27-5E38-49DC-8C92-E78D6D0C38F5}"/>
          </ac:picMkLst>
        </pc:picChg>
        <pc:picChg chg="mod">
          <ac:chgData name="John, Wynn W." userId="04cbcb80-691e-4d3d-9fe3-9fc3e9263226" providerId="ADAL" clId="{8E8A04F1-2D1B-42AB-AA8C-B99139572A49}" dt="2024-07-15T22:27:36.035" v="2315" actId="1076"/>
          <ac:picMkLst>
            <pc:docMk/>
            <pc:sldMk cId="1602028626" sldId="263"/>
            <ac:picMk id="28" creationId="{25CB6C12-6755-4DD6-A6A2-6BDC7BB397D8}"/>
          </ac:picMkLst>
        </pc:picChg>
      </pc:sldChg>
      <pc:sldChg chg="modSp mod">
        <pc:chgData name="John, Wynn W." userId="04cbcb80-691e-4d3d-9fe3-9fc3e9263226" providerId="ADAL" clId="{8E8A04F1-2D1B-42AB-AA8C-B99139572A49}" dt="2024-07-15T19:08:08.971" v="1902" actId="1076"/>
        <pc:sldMkLst>
          <pc:docMk/>
          <pc:sldMk cId="2717869729" sldId="267"/>
        </pc:sldMkLst>
        <pc:spChg chg="mod">
          <ac:chgData name="John, Wynn W." userId="04cbcb80-691e-4d3d-9fe3-9fc3e9263226" providerId="ADAL" clId="{8E8A04F1-2D1B-42AB-AA8C-B99139572A49}" dt="2024-07-15T19:08:08.971" v="1902" actId="1076"/>
          <ac:spMkLst>
            <pc:docMk/>
            <pc:sldMk cId="2717869729" sldId="267"/>
            <ac:spMk id="2" creationId="{323C136A-761B-49F8-8C6E-5886512DD1E6}"/>
          </ac:spMkLst>
        </pc:spChg>
        <pc:spChg chg="mod">
          <ac:chgData name="John, Wynn W." userId="04cbcb80-691e-4d3d-9fe3-9fc3e9263226" providerId="ADAL" clId="{8E8A04F1-2D1B-42AB-AA8C-B99139572A49}" dt="2024-07-15T19:07:36.646" v="1900" actId="27636"/>
          <ac:spMkLst>
            <pc:docMk/>
            <pc:sldMk cId="2717869729" sldId="267"/>
            <ac:spMk id="5" creationId="{EF2EE443-525D-4B12-8ACA-D415DE9FB460}"/>
          </ac:spMkLst>
        </pc:spChg>
      </pc:sldChg>
      <pc:sldChg chg="modSp mod">
        <pc:chgData name="John, Wynn W." userId="04cbcb80-691e-4d3d-9fe3-9fc3e9263226" providerId="ADAL" clId="{8E8A04F1-2D1B-42AB-AA8C-B99139572A49}" dt="2024-07-15T21:30:45.666" v="2095" actId="20577"/>
        <pc:sldMkLst>
          <pc:docMk/>
          <pc:sldMk cId="3949259308" sldId="268"/>
        </pc:sldMkLst>
        <pc:spChg chg="mod">
          <ac:chgData name="John, Wynn W." userId="04cbcb80-691e-4d3d-9fe3-9fc3e9263226" providerId="ADAL" clId="{8E8A04F1-2D1B-42AB-AA8C-B99139572A49}" dt="2024-07-15T21:30:45.666" v="2095" actId="20577"/>
          <ac:spMkLst>
            <pc:docMk/>
            <pc:sldMk cId="3949259308" sldId="268"/>
            <ac:spMk id="11" creationId="{E5206315-8C95-4968-9609-B8C683D6FC7C}"/>
          </ac:spMkLst>
        </pc:spChg>
      </pc:sldChg>
      <pc:sldChg chg="modSp mod">
        <pc:chgData name="John, Wynn W." userId="04cbcb80-691e-4d3d-9fe3-9fc3e9263226" providerId="ADAL" clId="{8E8A04F1-2D1B-42AB-AA8C-B99139572A49}" dt="2024-07-15T22:28:54.131" v="2325" actId="1076"/>
        <pc:sldMkLst>
          <pc:docMk/>
          <pc:sldMk cId="1584055115" sldId="269"/>
        </pc:sldMkLst>
        <pc:spChg chg="mod">
          <ac:chgData name="John, Wynn W." userId="04cbcb80-691e-4d3d-9fe3-9fc3e9263226" providerId="ADAL" clId="{8E8A04F1-2D1B-42AB-AA8C-B99139572A49}" dt="2024-07-10T22:44:37.844" v="1024" actId="20577"/>
          <ac:spMkLst>
            <pc:docMk/>
            <pc:sldMk cId="1584055115" sldId="269"/>
            <ac:spMk id="4" creationId="{E23F23B4-8EDB-4278-8B5D-5C7AB1E14F02}"/>
          </ac:spMkLst>
        </pc:spChg>
        <pc:graphicFrameChg chg="mod modGraphic">
          <ac:chgData name="John, Wynn W." userId="04cbcb80-691e-4d3d-9fe3-9fc3e9263226" providerId="ADAL" clId="{8E8A04F1-2D1B-42AB-AA8C-B99139572A49}" dt="2024-07-15T22:28:54.131" v="2325" actId="1076"/>
          <ac:graphicFrameMkLst>
            <pc:docMk/>
            <pc:sldMk cId="1584055115" sldId="269"/>
            <ac:graphicFrameMk id="6" creationId="{0B327EDA-9593-4307-A2FC-798568427D98}"/>
          </ac:graphicFrameMkLst>
        </pc:graphicFrameChg>
      </pc:sldChg>
      <pc:sldChg chg="addSp delSp modSp add mod delCm modCm">
        <pc:chgData name="John, Wynn W." userId="04cbcb80-691e-4d3d-9fe3-9fc3e9263226" providerId="ADAL" clId="{8E8A04F1-2D1B-42AB-AA8C-B99139572A49}" dt="2024-07-16T16:51:43.417" v="2370" actId="20577"/>
        <pc:sldMkLst>
          <pc:docMk/>
          <pc:sldMk cId="3520500337" sldId="270"/>
        </pc:sldMkLst>
        <pc:spChg chg="mod">
          <ac:chgData name="John, Wynn W." userId="04cbcb80-691e-4d3d-9fe3-9fc3e9263226" providerId="ADAL" clId="{8E8A04F1-2D1B-42AB-AA8C-B99139572A49}" dt="2024-07-11T22:23:58.851" v="1851" actId="20577"/>
          <ac:spMkLst>
            <pc:docMk/>
            <pc:sldMk cId="3520500337" sldId="270"/>
            <ac:spMk id="2" creationId="{165D7109-8A3E-47C3-932A-5D3F23CFFF87}"/>
          </ac:spMkLst>
        </pc:spChg>
        <pc:spChg chg="mod">
          <ac:chgData name="John, Wynn W." userId="04cbcb80-691e-4d3d-9fe3-9fc3e9263226" providerId="ADAL" clId="{8E8A04F1-2D1B-42AB-AA8C-B99139572A49}" dt="2024-07-16T16:51:43.417" v="2370" actId="20577"/>
          <ac:spMkLst>
            <pc:docMk/>
            <pc:sldMk cId="3520500337" sldId="270"/>
            <ac:spMk id="11" creationId="{E5206315-8C95-4968-9609-B8C683D6FC7C}"/>
          </ac:spMkLst>
        </pc:spChg>
        <pc:graphicFrameChg chg="del">
          <ac:chgData name="John, Wynn W." userId="04cbcb80-691e-4d3d-9fe3-9fc3e9263226" providerId="ADAL" clId="{8E8A04F1-2D1B-42AB-AA8C-B99139572A49}" dt="2024-07-11T22:12:44.543" v="1040" actId="21"/>
          <ac:graphicFrameMkLst>
            <pc:docMk/>
            <pc:sldMk cId="3520500337" sldId="270"/>
            <ac:graphicFrameMk id="13" creationId="{5862380A-6E4E-45FA-AAE5-3FB7DE882C08}"/>
          </ac:graphicFrameMkLst>
        </pc:graphicFrameChg>
        <pc:picChg chg="add mod">
          <ac:chgData name="John, Wynn W." userId="04cbcb80-691e-4d3d-9fe3-9fc3e9263226" providerId="ADAL" clId="{8E8A04F1-2D1B-42AB-AA8C-B99139572A49}" dt="2024-07-15T19:23:35.478" v="1992" actId="1076"/>
          <ac:picMkLst>
            <pc:docMk/>
            <pc:sldMk cId="3520500337" sldId="270"/>
            <ac:picMk id="4" creationId="{6B0D804B-DA6E-4182-DAC4-4CD1DDA8843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ohn, Wynn W." userId="04cbcb80-691e-4d3d-9fe3-9fc3e9263226" providerId="ADAL" clId="{8E8A04F1-2D1B-42AB-AA8C-B99139572A49}" dt="2024-07-15T19:08:45.489" v="1904"/>
              <pc2:cmMkLst xmlns:pc2="http://schemas.microsoft.com/office/powerpoint/2019/9/main/command">
                <pc:docMk/>
                <pc:sldMk cId="3520500337" sldId="270"/>
                <pc2:cmMk id="{83A8EBF6-17B1-4818-A8DF-409AF494F4BA}"/>
              </pc2:cmMkLst>
            </pc226:cmChg>
          </p:ext>
        </pc:extLst>
      </pc:sldChg>
      <pc:sldChg chg="addSp delSp modSp add mod delCm">
        <pc:chgData name="John, Wynn W." userId="04cbcb80-691e-4d3d-9fe3-9fc3e9263226" providerId="ADAL" clId="{8E8A04F1-2D1B-42AB-AA8C-B99139572A49}" dt="2024-07-17T20:33:10.706" v="2450" actId="20577"/>
        <pc:sldMkLst>
          <pc:docMk/>
          <pc:sldMk cId="456184724" sldId="271"/>
        </pc:sldMkLst>
        <pc:spChg chg="mod">
          <ac:chgData name="John, Wynn W." userId="04cbcb80-691e-4d3d-9fe3-9fc3e9263226" providerId="ADAL" clId="{8E8A04F1-2D1B-42AB-AA8C-B99139572A49}" dt="2024-07-15T20:00:50.896" v="2026" actId="20577"/>
          <ac:spMkLst>
            <pc:docMk/>
            <pc:sldMk cId="456184724" sldId="271"/>
            <ac:spMk id="4" creationId="{E23F23B4-8EDB-4278-8B5D-5C7AB1E14F02}"/>
          </ac:spMkLst>
        </pc:spChg>
        <pc:spChg chg="add mod">
          <ac:chgData name="John, Wynn W." userId="04cbcb80-691e-4d3d-9fe3-9fc3e9263226" providerId="ADAL" clId="{8E8A04F1-2D1B-42AB-AA8C-B99139572A49}" dt="2024-07-17T20:33:10.706" v="2450" actId="20577"/>
          <ac:spMkLst>
            <pc:docMk/>
            <pc:sldMk cId="456184724" sldId="271"/>
            <ac:spMk id="7" creationId="{DE204533-6333-41B1-650D-0E80617F32BC}"/>
          </ac:spMkLst>
        </pc:spChg>
        <pc:graphicFrameChg chg="del">
          <ac:chgData name="John, Wynn W." userId="04cbcb80-691e-4d3d-9fe3-9fc3e9263226" providerId="ADAL" clId="{8E8A04F1-2D1B-42AB-AA8C-B99139572A49}" dt="2024-07-15T20:00:55.258" v="2027" actId="478"/>
          <ac:graphicFrameMkLst>
            <pc:docMk/>
            <pc:sldMk cId="456184724" sldId="271"/>
            <ac:graphicFrameMk id="6" creationId="{0B327EDA-9593-4307-A2FC-798568427D98}"/>
          </ac:graphicFrameMkLst>
        </pc:graphicFrameChg>
        <pc:picChg chg="add mod">
          <ac:chgData name="John, Wynn W." userId="04cbcb80-691e-4d3d-9fe3-9fc3e9263226" providerId="ADAL" clId="{8E8A04F1-2D1B-42AB-AA8C-B99139572A49}" dt="2024-07-15T21:32:29.006" v="2312" actId="14100"/>
          <ac:picMkLst>
            <pc:docMk/>
            <pc:sldMk cId="456184724" sldId="271"/>
            <ac:picMk id="3" creationId="{DC44F1D1-B54F-B118-86C1-40A5DA9E0C1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hn, Wynn W." userId="04cbcb80-691e-4d3d-9fe3-9fc3e9263226" providerId="ADAL" clId="{8E8A04F1-2D1B-42AB-AA8C-B99139572A49}" dt="2024-07-16T16:49:10.146" v="2369"/>
              <pc2:cmMkLst xmlns:pc2="http://schemas.microsoft.com/office/powerpoint/2019/9/main/command">
                <pc:docMk/>
                <pc:sldMk cId="456184724" sldId="271"/>
                <pc2:cmMk id="{41CB8E80-2848-46AA-A641-58754F76D31A}"/>
              </pc2:cmMkLst>
            </pc226:cmChg>
          </p:ext>
        </pc:extLst>
      </pc:sldChg>
    </pc:docChg>
  </pc:docChgLst>
  <pc:docChgLst>
    <pc:chgData name="Smith, Shannon C." userId="S::shannon.smith92@va.gov::15682a47-7e20-43dd-b35c-b5f91a90be4a" providerId="AD" clId="Web-{E862283F-C97F-6010-4AE8-3444F7E5AFC0}"/>
    <pc:docChg chg="mod modSld">
      <pc:chgData name="Smith, Shannon C." userId="S::shannon.smith92@va.gov::15682a47-7e20-43dd-b35c-b5f91a90be4a" providerId="AD" clId="Web-{E862283F-C97F-6010-4AE8-3444F7E5AFC0}" dt="2024-07-12T20:04:24.249" v="280" actId="20577"/>
      <pc:docMkLst>
        <pc:docMk/>
      </pc:docMkLst>
      <pc:sldChg chg="modSp">
        <pc:chgData name="Smith, Shannon C." userId="S::shannon.smith92@va.gov::15682a47-7e20-43dd-b35c-b5f91a90be4a" providerId="AD" clId="Web-{E862283F-C97F-6010-4AE8-3444F7E5AFC0}" dt="2024-07-12T19:04:32.703" v="0" actId="1076"/>
        <pc:sldMkLst>
          <pc:docMk/>
          <pc:sldMk cId="1732693551" sldId="256"/>
        </pc:sldMkLst>
        <pc:picChg chg="mod">
          <ac:chgData name="Smith, Shannon C." userId="S::shannon.smith92@va.gov::15682a47-7e20-43dd-b35c-b5f91a90be4a" providerId="AD" clId="Web-{E862283F-C97F-6010-4AE8-3444F7E5AFC0}" dt="2024-07-12T19:04:32.703" v="0" actId="1076"/>
          <ac:picMkLst>
            <pc:docMk/>
            <pc:sldMk cId="1732693551" sldId="256"/>
            <ac:picMk id="4" creationId="{17DDEA54-A03E-4461-ACF0-925561C7A87F}"/>
          </ac:picMkLst>
        </pc:picChg>
      </pc:sldChg>
      <pc:sldChg chg="modSp">
        <pc:chgData name="Smith, Shannon C." userId="S::shannon.smith92@va.gov::15682a47-7e20-43dd-b35c-b5f91a90be4a" providerId="AD" clId="Web-{E862283F-C97F-6010-4AE8-3444F7E5AFC0}" dt="2024-07-12T19:06:03.970" v="17" actId="20577"/>
        <pc:sldMkLst>
          <pc:docMk/>
          <pc:sldMk cId="4217601296" sldId="257"/>
        </pc:sldMkLst>
        <pc:spChg chg="mod">
          <ac:chgData name="Smith, Shannon C." userId="S::shannon.smith92@va.gov::15682a47-7e20-43dd-b35c-b5f91a90be4a" providerId="AD" clId="Web-{E862283F-C97F-6010-4AE8-3444F7E5AFC0}" dt="2024-07-12T19:06:03.970" v="17" actId="20577"/>
          <ac:spMkLst>
            <pc:docMk/>
            <pc:sldMk cId="4217601296" sldId="257"/>
            <ac:spMk id="3" creationId="{F45514D0-B8B2-4AF9-A912-CE9E6DCB3F1F}"/>
          </ac:spMkLst>
        </pc:spChg>
      </pc:sldChg>
      <pc:sldChg chg="addSp delSp modSp addCm modCm">
        <pc:chgData name="Smith, Shannon C." userId="S::shannon.smith92@va.gov::15682a47-7e20-43dd-b35c-b5f91a90be4a" providerId="AD" clId="Web-{E862283F-C97F-6010-4AE8-3444F7E5AFC0}" dt="2024-07-12T20:04:24.249" v="280" actId="20577"/>
        <pc:sldMkLst>
          <pc:docMk/>
          <pc:sldMk cId="3520500337" sldId="270"/>
        </pc:sldMkLst>
        <pc:spChg chg="mod">
          <ac:chgData name="Smith, Shannon C." userId="S::shannon.smith92@va.gov::15682a47-7e20-43dd-b35c-b5f91a90be4a" providerId="AD" clId="Web-{E862283F-C97F-6010-4AE8-3444F7E5AFC0}" dt="2024-07-12T19:25:35.154" v="164" actId="20577"/>
          <ac:spMkLst>
            <pc:docMk/>
            <pc:sldMk cId="3520500337" sldId="270"/>
            <ac:spMk id="2" creationId="{165D7109-8A3E-47C3-932A-5D3F23CFFF87}"/>
          </ac:spMkLst>
        </pc:spChg>
        <pc:spChg chg="add del mod">
          <ac:chgData name="Smith, Shannon C." userId="S::shannon.smith92@va.gov::15682a47-7e20-43dd-b35c-b5f91a90be4a" providerId="AD" clId="Web-{E862283F-C97F-6010-4AE8-3444F7E5AFC0}" dt="2024-07-12T19:24:17.903" v="145"/>
          <ac:spMkLst>
            <pc:docMk/>
            <pc:sldMk cId="3520500337" sldId="270"/>
            <ac:spMk id="4" creationId="{9D156FAD-676C-B0C5-5AA4-7813E6E53021}"/>
          </ac:spMkLst>
        </pc:spChg>
        <pc:spChg chg="mod">
          <ac:chgData name="Smith, Shannon C." userId="S::shannon.smith92@va.gov::15682a47-7e20-43dd-b35c-b5f91a90be4a" providerId="AD" clId="Web-{E862283F-C97F-6010-4AE8-3444F7E5AFC0}" dt="2024-07-12T20:04:24.249" v="280" actId="20577"/>
          <ac:spMkLst>
            <pc:docMk/>
            <pc:sldMk cId="3520500337" sldId="270"/>
            <ac:spMk id="11" creationId="{E5206315-8C95-4968-9609-B8C683D6FC7C}"/>
          </ac:spMkLst>
        </pc:spChg>
        <pc:picChg chg="add del mod">
          <ac:chgData name="Smith, Shannon C." userId="S::shannon.smith92@va.gov::15682a47-7e20-43dd-b35c-b5f91a90be4a" providerId="AD" clId="Web-{E862283F-C97F-6010-4AE8-3444F7E5AFC0}" dt="2024-07-12T19:24:16.372" v="144"/>
          <ac:picMkLst>
            <pc:docMk/>
            <pc:sldMk cId="3520500337" sldId="270"/>
            <ac:picMk id="3" creationId="{C8B12DB9-9526-7665-B63B-6F21A52D9A5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Smith, Shannon C." userId="S::shannon.smith92@va.gov::15682a47-7e20-43dd-b35c-b5f91a90be4a" providerId="AD" clId="Web-{E862283F-C97F-6010-4AE8-3444F7E5AFC0}" dt="2024-07-12T20:04:24.249" v="280" actId="20577"/>
              <pc2:cmMkLst xmlns:pc2="http://schemas.microsoft.com/office/powerpoint/2019/9/main/command">
                <pc:docMk/>
                <pc:sldMk cId="3520500337" sldId="270"/>
                <pc2:cmMk id="{83A8EBF6-17B1-4818-A8DF-409AF494F4BA}"/>
              </pc2:cmMkLst>
            </pc226:cmChg>
          </p:ext>
        </pc:extLst>
      </pc:sldChg>
    </pc:docChg>
  </pc:docChgLst>
  <pc:docChgLst>
    <pc:chgData name="Smith, Shannon C." userId="15682a47-7e20-43dd-b35c-b5f91a90be4a" providerId="ADAL" clId="{F8CAE81D-84AA-4DF2-8CFF-588AAE35BE38}"/>
    <pc:docChg chg="undo custSel modSld sldOrd">
      <pc:chgData name="Smith, Shannon C." userId="15682a47-7e20-43dd-b35c-b5f91a90be4a" providerId="ADAL" clId="{F8CAE81D-84AA-4DF2-8CFF-588AAE35BE38}" dt="2024-07-17T18:39:14.527" v="332" actId="14100"/>
      <pc:docMkLst>
        <pc:docMk/>
      </pc:docMkLst>
      <pc:sldChg chg="modSp mod">
        <pc:chgData name="Smith, Shannon C." userId="15682a47-7e20-43dd-b35c-b5f91a90be4a" providerId="ADAL" clId="{F8CAE81D-84AA-4DF2-8CFF-588AAE35BE38}" dt="2024-07-16T15:40:55.018" v="321" actId="207"/>
        <pc:sldMkLst>
          <pc:docMk/>
          <pc:sldMk cId="1732693551" sldId="256"/>
        </pc:sldMkLst>
        <pc:spChg chg="mod">
          <ac:chgData name="Smith, Shannon C." userId="15682a47-7e20-43dd-b35c-b5f91a90be4a" providerId="ADAL" clId="{F8CAE81D-84AA-4DF2-8CFF-588AAE35BE38}" dt="2024-07-16T15:36:35.618" v="246" actId="947"/>
          <ac:spMkLst>
            <pc:docMk/>
            <pc:sldMk cId="1732693551" sldId="256"/>
            <ac:spMk id="2" creationId="{18BCFED1-875F-4F82-A660-9C3D7E4384FF}"/>
          </ac:spMkLst>
        </pc:spChg>
        <pc:spChg chg="mod">
          <ac:chgData name="Smith, Shannon C." userId="15682a47-7e20-43dd-b35c-b5f91a90be4a" providerId="ADAL" clId="{F8CAE81D-84AA-4DF2-8CFF-588AAE35BE38}" dt="2024-07-16T15:40:55.018" v="321" actId="207"/>
          <ac:spMkLst>
            <pc:docMk/>
            <pc:sldMk cId="1732693551" sldId="256"/>
            <ac:spMk id="3" creationId="{65CD9757-883F-4D8E-B190-7E9F82ACFD3F}"/>
          </ac:spMkLst>
        </pc:spChg>
      </pc:sldChg>
      <pc:sldChg chg="addSp delSp modSp mod">
        <pc:chgData name="Smith, Shannon C." userId="15682a47-7e20-43dd-b35c-b5f91a90be4a" providerId="ADAL" clId="{F8CAE81D-84AA-4DF2-8CFF-588AAE35BE38}" dt="2024-07-16T15:40:43.397" v="320" actId="207"/>
        <pc:sldMkLst>
          <pc:docMk/>
          <pc:sldMk cId="4217601296" sldId="257"/>
        </pc:sldMkLst>
        <pc:spChg chg="mod">
          <ac:chgData name="Smith, Shannon C." userId="15682a47-7e20-43dd-b35c-b5f91a90be4a" providerId="ADAL" clId="{F8CAE81D-84AA-4DF2-8CFF-588AAE35BE38}" dt="2024-07-16T15:34:01.502" v="229" actId="947"/>
          <ac:spMkLst>
            <pc:docMk/>
            <pc:sldMk cId="4217601296" sldId="257"/>
            <ac:spMk id="2" creationId="{0496C8AE-C7E3-4C32-AC75-73480B7D9F76}"/>
          </ac:spMkLst>
        </pc:spChg>
        <pc:spChg chg="add del mod">
          <ac:chgData name="Smith, Shannon C." userId="15682a47-7e20-43dd-b35c-b5f91a90be4a" providerId="ADAL" clId="{F8CAE81D-84AA-4DF2-8CFF-588AAE35BE38}" dt="2024-07-16T15:32:01.785" v="225" actId="1035"/>
          <ac:spMkLst>
            <pc:docMk/>
            <pc:sldMk cId="4217601296" sldId="257"/>
            <ac:spMk id="3" creationId="{F45514D0-B8B2-4AF9-A912-CE9E6DCB3F1F}"/>
          </ac:spMkLst>
        </pc:spChg>
        <pc:spChg chg="add del mod">
          <ac:chgData name="Smith, Shannon C." userId="15682a47-7e20-43dd-b35c-b5f91a90be4a" providerId="ADAL" clId="{F8CAE81D-84AA-4DF2-8CFF-588AAE35BE38}" dt="2024-07-16T15:31:52.278" v="208" actId="478"/>
          <ac:spMkLst>
            <pc:docMk/>
            <pc:sldMk cId="4217601296" sldId="257"/>
            <ac:spMk id="5" creationId="{ADE2D9B5-91D9-31ED-44C5-F24070BD3AA5}"/>
          </ac:spMkLst>
        </pc:spChg>
        <pc:spChg chg="mod">
          <ac:chgData name="Smith, Shannon C." userId="15682a47-7e20-43dd-b35c-b5f91a90be4a" providerId="ADAL" clId="{F8CAE81D-84AA-4DF2-8CFF-588AAE35BE38}" dt="2024-07-16T15:30:43.897" v="201" actId="1035"/>
          <ac:spMkLst>
            <pc:docMk/>
            <pc:sldMk cId="4217601296" sldId="257"/>
            <ac:spMk id="11" creationId="{09AF11F3-56DD-4D8F-9623-170E4F3C072F}"/>
          </ac:spMkLst>
        </pc:spChg>
        <pc:spChg chg="mod">
          <ac:chgData name="Smith, Shannon C." userId="15682a47-7e20-43dd-b35c-b5f91a90be4a" providerId="ADAL" clId="{F8CAE81D-84AA-4DF2-8CFF-588AAE35BE38}" dt="2024-07-16T15:40:43.397" v="320" actId="207"/>
          <ac:spMkLst>
            <pc:docMk/>
            <pc:sldMk cId="4217601296" sldId="257"/>
            <ac:spMk id="13" creationId="{994C654A-7D9F-467A-B7FC-D04920271644}"/>
          </ac:spMkLst>
        </pc:spChg>
        <pc:graphicFrameChg chg="mod">
          <ac:chgData name="Smith, Shannon C." userId="15682a47-7e20-43dd-b35c-b5f91a90be4a" providerId="ADAL" clId="{F8CAE81D-84AA-4DF2-8CFF-588AAE35BE38}" dt="2024-07-16T15:30:07.070" v="190" actId="1035"/>
          <ac:graphicFrameMkLst>
            <pc:docMk/>
            <pc:sldMk cId="4217601296" sldId="257"/>
            <ac:graphicFrameMk id="9" creationId="{8C0562F2-70A2-4B0D-94B7-DBF33B219800}"/>
          </ac:graphicFrameMkLst>
        </pc:graphicFrameChg>
      </pc:sldChg>
      <pc:sldChg chg="modSp mod">
        <pc:chgData name="Smith, Shannon C." userId="15682a47-7e20-43dd-b35c-b5f91a90be4a" providerId="ADAL" clId="{F8CAE81D-84AA-4DF2-8CFF-588AAE35BE38}" dt="2024-07-16T15:33:46.861" v="228"/>
        <pc:sldMkLst>
          <pc:docMk/>
          <pc:sldMk cId="2618387985" sldId="260"/>
        </pc:sldMkLst>
        <pc:spChg chg="mod">
          <ac:chgData name="Smith, Shannon C." userId="15682a47-7e20-43dd-b35c-b5f91a90be4a" providerId="ADAL" clId="{F8CAE81D-84AA-4DF2-8CFF-588AAE35BE38}" dt="2024-07-16T15:33:46.861" v="228"/>
          <ac:spMkLst>
            <pc:docMk/>
            <pc:sldMk cId="2618387985" sldId="260"/>
            <ac:spMk id="2" creationId="{CEC4B2F9-F895-4018-ABA6-DDAFE09E22A1}"/>
          </ac:spMkLst>
        </pc:spChg>
      </pc:sldChg>
      <pc:sldChg chg="modSp mod">
        <pc:chgData name="Smith, Shannon C." userId="15682a47-7e20-43dd-b35c-b5f91a90be4a" providerId="ADAL" clId="{F8CAE81D-84AA-4DF2-8CFF-588AAE35BE38}" dt="2024-07-16T15:34:22.186" v="231" actId="1076"/>
        <pc:sldMkLst>
          <pc:docMk/>
          <pc:sldMk cId="1294728562" sldId="262"/>
        </pc:sldMkLst>
        <pc:spChg chg="mod">
          <ac:chgData name="Smith, Shannon C." userId="15682a47-7e20-43dd-b35c-b5f91a90be4a" providerId="ADAL" clId="{F8CAE81D-84AA-4DF2-8CFF-588AAE35BE38}" dt="2024-07-16T15:34:14.187" v="230" actId="947"/>
          <ac:spMkLst>
            <pc:docMk/>
            <pc:sldMk cId="1294728562" sldId="262"/>
            <ac:spMk id="2" creationId="{165D7109-8A3E-47C3-932A-5D3F23CFFF87}"/>
          </ac:spMkLst>
        </pc:spChg>
        <pc:spChg chg="mod">
          <ac:chgData name="Smith, Shannon C." userId="15682a47-7e20-43dd-b35c-b5f91a90be4a" providerId="ADAL" clId="{F8CAE81D-84AA-4DF2-8CFF-588AAE35BE38}" dt="2024-07-16T15:34:22.186" v="231" actId="1076"/>
          <ac:spMkLst>
            <pc:docMk/>
            <pc:sldMk cId="1294728562" sldId="262"/>
            <ac:spMk id="3" creationId="{E28A94DE-ACCA-448E-BF1F-3BB2716534C0}"/>
          </ac:spMkLst>
        </pc:spChg>
      </pc:sldChg>
      <pc:sldChg chg="addSp delSp modSp mod">
        <pc:chgData name="Smith, Shannon C." userId="15682a47-7e20-43dd-b35c-b5f91a90be4a" providerId="ADAL" clId="{F8CAE81D-84AA-4DF2-8CFF-588AAE35BE38}" dt="2024-07-16T18:21:13.618" v="323" actId="255"/>
        <pc:sldMkLst>
          <pc:docMk/>
          <pc:sldMk cId="1602028626" sldId="263"/>
        </pc:sldMkLst>
        <pc:spChg chg="mod">
          <ac:chgData name="Smith, Shannon C." userId="15682a47-7e20-43dd-b35c-b5f91a90be4a" providerId="ADAL" clId="{F8CAE81D-84AA-4DF2-8CFF-588AAE35BE38}" dt="2024-07-16T18:21:13.618" v="323" actId="255"/>
          <ac:spMkLst>
            <pc:docMk/>
            <pc:sldMk cId="1602028626" sldId="263"/>
            <ac:spMk id="2" creationId="{FA4691C0-11E5-4992-B2A1-986471169604}"/>
          </ac:spMkLst>
        </pc:spChg>
        <pc:spChg chg="del">
          <ac:chgData name="Smith, Shannon C." userId="15682a47-7e20-43dd-b35c-b5f91a90be4a" providerId="ADAL" clId="{F8CAE81D-84AA-4DF2-8CFF-588AAE35BE38}" dt="2024-07-16T15:17:45.053" v="17" actId="478"/>
          <ac:spMkLst>
            <pc:docMk/>
            <pc:sldMk cId="1602028626" sldId="263"/>
            <ac:spMk id="3" creationId="{13CF7C32-619B-4ECE-B31D-925DB52631BE}"/>
          </ac:spMkLst>
        </pc:spChg>
        <pc:spChg chg="del">
          <ac:chgData name="Smith, Shannon C." userId="15682a47-7e20-43dd-b35c-b5f91a90be4a" providerId="ADAL" clId="{F8CAE81D-84AA-4DF2-8CFF-588AAE35BE38}" dt="2024-07-16T15:17:48.637" v="19" actId="478"/>
          <ac:spMkLst>
            <pc:docMk/>
            <pc:sldMk cId="1602028626" sldId="263"/>
            <ac:spMk id="13" creationId="{E2432F93-292B-422E-8694-F05257F1563C}"/>
          </ac:spMkLst>
        </pc:spChg>
        <pc:spChg chg="del">
          <ac:chgData name="Smith, Shannon C." userId="15682a47-7e20-43dd-b35c-b5f91a90be4a" providerId="ADAL" clId="{F8CAE81D-84AA-4DF2-8CFF-588AAE35BE38}" dt="2024-07-16T15:17:46.653" v="18" actId="478"/>
          <ac:spMkLst>
            <pc:docMk/>
            <pc:sldMk cId="1602028626" sldId="263"/>
            <ac:spMk id="15" creationId="{3E734463-2DF3-4A9B-8041-BB596DD4F720}"/>
          </ac:spMkLst>
        </pc:spChg>
        <pc:picChg chg="del">
          <ac:chgData name="Smith, Shannon C." userId="15682a47-7e20-43dd-b35c-b5f91a90be4a" providerId="ADAL" clId="{F8CAE81D-84AA-4DF2-8CFF-588AAE35BE38}" dt="2024-07-16T15:17:41.405" v="16" actId="478"/>
          <ac:picMkLst>
            <pc:docMk/>
            <pc:sldMk cId="1602028626" sldId="263"/>
            <ac:picMk id="6" creationId="{D3B09FFA-62C8-48AD-80BB-C14EDB1CB700}"/>
          </ac:picMkLst>
        </pc:picChg>
        <pc:picChg chg="add mod modCrop">
          <ac:chgData name="Smith, Shannon C." userId="15682a47-7e20-43dd-b35c-b5f91a90be4a" providerId="ADAL" clId="{F8CAE81D-84AA-4DF2-8CFF-588AAE35BE38}" dt="2024-07-16T15:35:17.226" v="241" actId="1076"/>
          <ac:picMkLst>
            <pc:docMk/>
            <pc:sldMk cId="1602028626" sldId="263"/>
            <ac:picMk id="7" creationId="{70C44399-6D02-180D-AB21-130E79C76938}"/>
          </ac:picMkLst>
        </pc:picChg>
        <pc:picChg chg="del">
          <ac:chgData name="Smith, Shannon C." userId="15682a47-7e20-43dd-b35c-b5f91a90be4a" providerId="ADAL" clId="{F8CAE81D-84AA-4DF2-8CFF-588AAE35BE38}" dt="2024-07-16T15:17:17.202" v="12" actId="478"/>
          <ac:picMkLst>
            <pc:docMk/>
            <pc:sldMk cId="1602028626" sldId="263"/>
            <ac:picMk id="28" creationId="{25CB6C12-6755-4DD6-A6A2-6BDC7BB397D8}"/>
          </ac:picMkLst>
        </pc:picChg>
      </pc:sldChg>
      <pc:sldChg chg="modSp mod">
        <pc:chgData name="Smith, Shannon C." userId="15682a47-7e20-43dd-b35c-b5f91a90be4a" providerId="ADAL" clId="{F8CAE81D-84AA-4DF2-8CFF-588AAE35BE38}" dt="2024-07-16T15:36:03.500" v="245" actId="947"/>
        <pc:sldMkLst>
          <pc:docMk/>
          <pc:sldMk cId="2717869729" sldId="267"/>
        </pc:sldMkLst>
        <pc:spChg chg="mod">
          <ac:chgData name="Smith, Shannon C." userId="15682a47-7e20-43dd-b35c-b5f91a90be4a" providerId="ADAL" clId="{F8CAE81D-84AA-4DF2-8CFF-588AAE35BE38}" dt="2024-07-16T15:36:03.500" v="245" actId="947"/>
          <ac:spMkLst>
            <pc:docMk/>
            <pc:sldMk cId="2717869729" sldId="267"/>
            <ac:spMk id="4" creationId="{E23F23B4-8EDB-4278-8B5D-5C7AB1E14F02}"/>
          </ac:spMkLst>
        </pc:spChg>
      </pc:sldChg>
      <pc:sldChg chg="modSp mod">
        <pc:chgData name="Smith, Shannon C." userId="15682a47-7e20-43dd-b35c-b5f91a90be4a" providerId="ADAL" clId="{F8CAE81D-84AA-4DF2-8CFF-588AAE35BE38}" dt="2024-07-16T15:34:34.437" v="232" actId="947"/>
        <pc:sldMkLst>
          <pc:docMk/>
          <pc:sldMk cId="3949259308" sldId="268"/>
        </pc:sldMkLst>
        <pc:spChg chg="mod">
          <ac:chgData name="Smith, Shannon C." userId="15682a47-7e20-43dd-b35c-b5f91a90be4a" providerId="ADAL" clId="{F8CAE81D-84AA-4DF2-8CFF-588AAE35BE38}" dt="2024-07-16T15:34:34.437" v="232" actId="947"/>
          <ac:spMkLst>
            <pc:docMk/>
            <pc:sldMk cId="3949259308" sldId="268"/>
            <ac:spMk id="2" creationId="{165D7109-8A3E-47C3-932A-5D3F23CFFF87}"/>
          </ac:spMkLst>
        </pc:spChg>
      </pc:sldChg>
      <pc:sldChg chg="modSp mod">
        <pc:chgData name="Smith, Shannon C." userId="15682a47-7e20-43dd-b35c-b5f91a90be4a" providerId="ADAL" clId="{F8CAE81D-84AA-4DF2-8CFF-588AAE35BE38}" dt="2024-07-16T15:35:32.824" v="242" actId="947"/>
        <pc:sldMkLst>
          <pc:docMk/>
          <pc:sldMk cId="1584055115" sldId="269"/>
        </pc:sldMkLst>
        <pc:spChg chg="mod">
          <ac:chgData name="Smith, Shannon C." userId="15682a47-7e20-43dd-b35c-b5f91a90be4a" providerId="ADAL" clId="{F8CAE81D-84AA-4DF2-8CFF-588AAE35BE38}" dt="2024-07-16T15:35:32.824" v="242" actId="947"/>
          <ac:spMkLst>
            <pc:docMk/>
            <pc:sldMk cId="1584055115" sldId="269"/>
            <ac:spMk id="4" creationId="{E23F23B4-8EDB-4278-8B5D-5C7AB1E14F02}"/>
          </ac:spMkLst>
        </pc:spChg>
      </pc:sldChg>
      <pc:sldChg chg="modSp mod ord">
        <pc:chgData name="Smith, Shannon C." userId="15682a47-7e20-43dd-b35c-b5f91a90be4a" providerId="ADAL" clId="{F8CAE81D-84AA-4DF2-8CFF-588AAE35BE38}" dt="2024-07-16T15:35:53.306" v="244" actId="947"/>
        <pc:sldMkLst>
          <pc:docMk/>
          <pc:sldMk cId="3520500337" sldId="270"/>
        </pc:sldMkLst>
        <pc:spChg chg="mod">
          <ac:chgData name="Smith, Shannon C." userId="15682a47-7e20-43dd-b35c-b5f91a90be4a" providerId="ADAL" clId="{F8CAE81D-84AA-4DF2-8CFF-588AAE35BE38}" dt="2024-07-16T15:35:53.306" v="244" actId="947"/>
          <ac:spMkLst>
            <pc:docMk/>
            <pc:sldMk cId="3520500337" sldId="270"/>
            <ac:spMk id="2" creationId="{165D7109-8A3E-47C3-932A-5D3F23CFFF87}"/>
          </ac:spMkLst>
        </pc:spChg>
      </pc:sldChg>
      <pc:sldChg chg="modSp mod addCm">
        <pc:chgData name="Smith, Shannon C." userId="15682a47-7e20-43dd-b35c-b5f91a90be4a" providerId="ADAL" clId="{F8CAE81D-84AA-4DF2-8CFF-588AAE35BE38}" dt="2024-07-17T18:39:14.527" v="332" actId="14100"/>
        <pc:sldMkLst>
          <pc:docMk/>
          <pc:sldMk cId="456184724" sldId="271"/>
        </pc:sldMkLst>
        <pc:spChg chg="mod">
          <ac:chgData name="Smith, Shannon C." userId="15682a47-7e20-43dd-b35c-b5f91a90be4a" providerId="ADAL" clId="{F8CAE81D-84AA-4DF2-8CFF-588AAE35BE38}" dt="2024-07-16T15:35:42.733" v="243" actId="947"/>
          <ac:spMkLst>
            <pc:docMk/>
            <pc:sldMk cId="456184724" sldId="271"/>
            <ac:spMk id="4" creationId="{E23F23B4-8EDB-4278-8B5D-5C7AB1E14F02}"/>
          </ac:spMkLst>
        </pc:spChg>
        <pc:spChg chg="mod">
          <ac:chgData name="Smith, Shannon C." userId="15682a47-7e20-43dd-b35c-b5f91a90be4a" providerId="ADAL" clId="{F8CAE81D-84AA-4DF2-8CFF-588AAE35BE38}" dt="2024-07-16T15:24:04.370" v="155" actId="6549"/>
          <ac:spMkLst>
            <pc:docMk/>
            <pc:sldMk cId="456184724" sldId="271"/>
            <ac:spMk id="7" creationId="{DE204533-6333-41B1-650D-0E80617F32BC}"/>
          </ac:spMkLst>
        </pc:spChg>
        <pc:picChg chg="mod">
          <ac:chgData name="Smith, Shannon C." userId="15682a47-7e20-43dd-b35c-b5f91a90be4a" providerId="ADAL" clId="{F8CAE81D-84AA-4DF2-8CFF-588AAE35BE38}" dt="2024-07-17T18:39:14.527" v="332" actId="14100"/>
          <ac:picMkLst>
            <pc:docMk/>
            <pc:sldMk cId="456184724" sldId="271"/>
            <ac:picMk id="3" creationId="{DC44F1D1-B54F-B118-86C1-40A5DA9E0C1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mith, Shannon C." userId="15682a47-7e20-43dd-b35c-b5f91a90be4a" providerId="ADAL" clId="{F8CAE81D-84AA-4DF2-8CFF-588AAE35BE38}" dt="2024-07-16T15:24:40.004" v="156"/>
              <pc2:cmMkLst xmlns:pc2="http://schemas.microsoft.com/office/powerpoint/2019/9/main/command">
                <pc:docMk/>
                <pc:sldMk cId="456184724" sldId="271"/>
                <pc2:cmMk id="{41CB8E80-2848-46AA-A641-58754F76D31A}"/>
              </pc2:cmMkLst>
            </pc226:cmChg>
          </p:ext>
        </pc:extLst>
      </pc:sldChg>
    </pc:docChg>
  </pc:docChgLst>
  <pc:docChgLst>
    <pc:chgData name="Kozarec, Zane M." userId="dbca0693-bb04-442d-8775-83bf6fc6c254" providerId="ADAL" clId="{1C128CE2-A20F-4703-AFB8-F56D78A694AF}"/>
    <pc:docChg chg="undo custSel modSld">
      <pc:chgData name="Kozarec, Zane M." userId="dbca0693-bb04-442d-8775-83bf6fc6c254" providerId="ADAL" clId="{1C128CE2-A20F-4703-AFB8-F56D78A694AF}" dt="2024-07-12T15:04:57.386" v="682" actId="20577"/>
      <pc:docMkLst>
        <pc:docMk/>
      </pc:docMkLst>
      <pc:sldChg chg="modSp mod">
        <pc:chgData name="Kozarec, Zane M." userId="dbca0693-bb04-442d-8775-83bf6fc6c254" providerId="ADAL" clId="{1C128CE2-A20F-4703-AFB8-F56D78A694AF}" dt="2024-07-12T13:21:44.004" v="5" actId="13926"/>
        <pc:sldMkLst>
          <pc:docMk/>
          <pc:sldMk cId="2717869729" sldId="267"/>
        </pc:sldMkLst>
        <pc:spChg chg="mod">
          <ac:chgData name="Kozarec, Zane M." userId="dbca0693-bb04-442d-8775-83bf6fc6c254" providerId="ADAL" clId="{1C128CE2-A20F-4703-AFB8-F56D78A694AF}" dt="2024-07-12T13:21:44.004" v="5" actId="13926"/>
          <ac:spMkLst>
            <pc:docMk/>
            <pc:sldMk cId="2717869729" sldId="267"/>
            <ac:spMk id="2" creationId="{323C136A-761B-49F8-8C6E-5886512DD1E6}"/>
          </ac:spMkLst>
        </pc:spChg>
      </pc:sldChg>
      <pc:sldChg chg="addSp delSp modSp mod">
        <pc:chgData name="Kozarec, Zane M." userId="dbca0693-bb04-442d-8775-83bf6fc6c254" providerId="ADAL" clId="{1C128CE2-A20F-4703-AFB8-F56D78A694AF}" dt="2024-07-12T15:04:57.386" v="682" actId="20577"/>
        <pc:sldMkLst>
          <pc:docMk/>
          <pc:sldMk cId="3520500337" sldId="270"/>
        </pc:sldMkLst>
        <pc:spChg chg="mod">
          <ac:chgData name="Kozarec, Zane M." userId="dbca0693-bb04-442d-8775-83bf6fc6c254" providerId="ADAL" clId="{1C128CE2-A20F-4703-AFB8-F56D78A694AF}" dt="2024-07-12T15:04:57.386" v="682" actId="20577"/>
          <ac:spMkLst>
            <pc:docMk/>
            <pc:sldMk cId="3520500337" sldId="270"/>
            <ac:spMk id="11" creationId="{E5206315-8C95-4968-9609-B8C683D6FC7C}"/>
          </ac:spMkLst>
        </pc:spChg>
        <pc:picChg chg="add del mod">
          <ac:chgData name="Kozarec, Zane M." userId="dbca0693-bb04-442d-8775-83bf6fc6c254" providerId="ADAL" clId="{1C128CE2-A20F-4703-AFB8-F56D78A694AF}" dt="2024-07-12T14:53:08.837" v="680" actId="931"/>
          <ac:picMkLst>
            <pc:docMk/>
            <pc:sldMk cId="3520500337" sldId="270"/>
            <ac:picMk id="4" creationId="{3EA9C55C-38E0-30E4-BD48-F7EE95900F55}"/>
          </ac:picMkLst>
        </pc:picChg>
      </pc:sldChg>
    </pc:docChg>
  </pc:docChgLst>
</pc:chgInfo>
</file>

<file path=ppt/comments/modernComment_100_6746CE2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441A9FC-B0EA-4111-921A-008607397C3B}" authorId="{4A9D697C-136D-58D8-309F-C7459113A35D}" created="2024-07-18T21:02:15.955">
    <pc:sldMkLst xmlns:pc="http://schemas.microsoft.com/office/powerpoint/2013/main/command">
      <pc:docMk/>
      <pc:sldMk cId="1732693551" sldId="256"/>
    </pc:sldMkLst>
    <p188:txBody>
      <a:bodyPr/>
      <a:lstStyle/>
      <a:p>
        <a:r>
          <a:rPr lang="en-US"/>
          <a:t>July Mtg Notes:
1. Need microphone for room/audience
2. Monitor chat
</a:t>
        </a:r>
      </a:p>
    </p188:txBody>
  </p188:cm>
</p188:cmLst>
</file>

<file path=ppt/comments/modernComment_104_9C116E1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678F206-A5BD-47B9-B936-F0DC7DF10FE6}" authorId="{4A9D697C-136D-58D8-309F-C7459113A35D}" created="2024-07-18T21:03:19.34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18387985" sldId="260"/>
      <ac:spMk id="3" creationId="{709435D9-FF59-43A5-A983-BFD92755C3AB}"/>
    </ac:deMkLst>
    <p188:txBody>
      <a:bodyPr/>
      <a:lstStyle/>
      <a:p>
        <a:r>
          <a:rPr lang="en-US"/>
          <a:t>Improve risk discussion:
1. "one year" is unclear
2. Review cancer risk, specific cancer risks</a:t>
        </a:r>
      </a:p>
    </p188:txBody>
  </p188:cm>
</p188:cmLst>
</file>

<file path=ppt/comments/modernComment_107_5F7D045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20342D3-49AA-4243-982E-3EB9F557E3A6}" authorId="{4A9D697C-136D-58D8-309F-C7459113A35D}" created="2024-07-18T21:04:05.661">
    <pc:sldMkLst xmlns:pc="http://schemas.microsoft.com/office/powerpoint/2013/main/command">
      <pc:docMk/>
      <pc:sldMk cId="1602028626" sldId="263"/>
    </pc:sldMkLst>
    <p188:txBody>
      <a:bodyPr/>
      <a:lstStyle/>
      <a:p>
        <a:r>
          <a:rPr lang="en-US"/>
          <a:t>Mtg Notes:
1. Contour concept was confusing to audience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978DA-34E8-4C19-AC36-F37AFED1602D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57C0D731-6EFC-4034-A508-D75306B97713}">
      <dgm:prSet phldrT="[Text]"/>
      <dgm:spPr/>
      <dgm:t>
        <a:bodyPr/>
        <a:lstStyle/>
        <a:p>
          <a:r>
            <a:rPr lang="en-US"/>
            <a:t>Site Discovery and NPL Listing</a:t>
          </a:r>
        </a:p>
      </dgm:t>
    </dgm:pt>
    <dgm:pt modelId="{4D4C6F88-BA09-4ABF-8215-FD45347D1FF7}" type="parTrans" cxnId="{E7AAEA44-AE99-42A9-996A-8D3A77E6D677}">
      <dgm:prSet/>
      <dgm:spPr/>
      <dgm:t>
        <a:bodyPr/>
        <a:lstStyle/>
        <a:p>
          <a:endParaRPr lang="en-US"/>
        </a:p>
      </dgm:t>
    </dgm:pt>
    <dgm:pt modelId="{82F9265D-CAF0-4EDF-8367-0A42C2BE4C07}" type="sibTrans" cxnId="{E7AAEA44-AE99-42A9-996A-8D3A77E6D677}">
      <dgm:prSet/>
      <dgm:spPr/>
      <dgm:t>
        <a:bodyPr/>
        <a:lstStyle/>
        <a:p>
          <a:endParaRPr lang="en-US"/>
        </a:p>
      </dgm:t>
    </dgm:pt>
    <dgm:pt modelId="{0ED9BD1E-CA9B-41EB-9E24-785B66455EC0}">
      <dgm:prSet phldrT="[Text]"/>
      <dgm:spPr/>
      <dgm:t>
        <a:bodyPr/>
        <a:lstStyle/>
        <a:p>
          <a:r>
            <a:rPr lang="en-US"/>
            <a:t>Characterization Remedial Investigation / Feasibility Study </a:t>
          </a:r>
        </a:p>
      </dgm:t>
    </dgm:pt>
    <dgm:pt modelId="{FDB2177F-0F36-4DC1-A730-DBD9D1961C61}" type="parTrans" cxnId="{5E1361AC-EB52-4BE0-8E99-4A3CED2DE407}">
      <dgm:prSet/>
      <dgm:spPr/>
      <dgm:t>
        <a:bodyPr/>
        <a:lstStyle/>
        <a:p>
          <a:endParaRPr lang="en-US"/>
        </a:p>
      </dgm:t>
    </dgm:pt>
    <dgm:pt modelId="{934227A8-3505-4A56-B4AE-54675CE008C5}" type="sibTrans" cxnId="{5E1361AC-EB52-4BE0-8E99-4A3CED2DE407}">
      <dgm:prSet/>
      <dgm:spPr/>
      <dgm:t>
        <a:bodyPr/>
        <a:lstStyle/>
        <a:p>
          <a:endParaRPr lang="en-US"/>
        </a:p>
      </dgm:t>
    </dgm:pt>
    <dgm:pt modelId="{68426463-C64C-4EAA-A37C-8C859C769589}">
      <dgm:prSet phldrT="[Text]"/>
      <dgm:spPr/>
      <dgm:t>
        <a:bodyPr/>
        <a:lstStyle/>
        <a:p>
          <a:r>
            <a:rPr lang="en-US"/>
            <a:t>Remedy Selection</a:t>
          </a:r>
        </a:p>
        <a:p>
          <a:r>
            <a:rPr lang="en-US"/>
            <a:t>Record of Decision</a:t>
          </a:r>
        </a:p>
      </dgm:t>
    </dgm:pt>
    <dgm:pt modelId="{1A477A78-4224-452C-B02C-0C40F180543F}" type="parTrans" cxnId="{54E04171-E86D-44AC-8464-73B45620A9FA}">
      <dgm:prSet/>
      <dgm:spPr/>
      <dgm:t>
        <a:bodyPr/>
        <a:lstStyle/>
        <a:p>
          <a:endParaRPr lang="en-US"/>
        </a:p>
      </dgm:t>
    </dgm:pt>
    <dgm:pt modelId="{47026FC1-3FE7-4623-886B-BB4F50B25770}" type="sibTrans" cxnId="{54E04171-E86D-44AC-8464-73B45620A9FA}">
      <dgm:prSet/>
      <dgm:spPr/>
      <dgm:t>
        <a:bodyPr/>
        <a:lstStyle/>
        <a:p>
          <a:endParaRPr lang="en-US"/>
        </a:p>
      </dgm:t>
    </dgm:pt>
    <dgm:pt modelId="{8FBE5E64-BE3B-4C19-999F-7D2BF63E4B33}">
      <dgm:prSet phldrT="[Text]"/>
      <dgm:spPr/>
      <dgm:t>
        <a:bodyPr/>
        <a:lstStyle/>
        <a:p>
          <a:r>
            <a:rPr lang="en-US"/>
            <a:t>Cleanup</a:t>
          </a:r>
        </a:p>
      </dgm:t>
    </dgm:pt>
    <dgm:pt modelId="{78D55D1E-9CB2-43C9-A42F-A83E59770B6A}" type="parTrans" cxnId="{48CA4A48-E364-4CF8-8170-1FAC69B328F3}">
      <dgm:prSet/>
      <dgm:spPr/>
      <dgm:t>
        <a:bodyPr/>
        <a:lstStyle/>
        <a:p>
          <a:endParaRPr lang="en-US"/>
        </a:p>
      </dgm:t>
    </dgm:pt>
    <dgm:pt modelId="{5C935915-23FE-495C-B384-EFCBAF85126F}" type="sibTrans" cxnId="{48CA4A48-E364-4CF8-8170-1FAC69B328F3}">
      <dgm:prSet/>
      <dgm:spPr/>
      <dgm:t>
        <a:bodyPr/>
        <a:lstStyle/>
        <a:p>
          <a:endParaRPr lang="en-US"/>
        </a:p>
      </dgm:t>
    </dgm:pt>
    <dgm:pt modelId="{0EE3AF3A-1699-4F49-983B-0DBA40EF4AFC}" type="pres">
      <dgm:prSet presAssocID="{2E0978DA-34E8-4C19-AC36-F37AFED1602D}" presName="Name0" presStyleCnt="0">
        <dgm:presLayoutVars>
          <dgm:dir/>
          <dgm:animLvl val="lvl"/>
          <dgm:resizeHandles val="exact"/>
        </dgm:presLayoutVars>
      </dgm:prSet>
      <dgm:spPr/>
    </dgm:pt>
    <dgm:pt modelId="{7E55CCE0-8A2B-42D0-878F-B00CE3A76BF7}" type="pres">
      <dgm:prSet presAssocID="{57C0D731-6EFC-4034-A508-D75306B9771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0157B54-537B-4CCD-A749-06B25894BC5C}" type="pres">
      <dgm:prSet presAssocID="{82F9265D-CAF0-4EDF-8367-0A42C2BE4C07}" presName="parTxOnlySpace" presStyleCnt="0"/>
      <dgm:spPr/>
    </dgm:pt>
    <dgm:pt modelId="{8673C97A-836D-4BBC-8684-F15D29C35689}" type="pres">
      <dgm:prSet presAssocID="{0ED9BD1E-CA9B-41EB-9E24-785B66455EC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B711960-F09F-43DE-8CF9-0D7E6E9D2B8B}" type="pres">
      <dgm:prSet presAssocID="{934227A8-3505-4A56-B4AE-54675CE008C5}" presName="parTxOnlySpace" presStyleCnt="0"/>
      <dgm:spPr/>
    </dgm:pt>
    <dgm:pt modelId="{1116AAFF-76F8-45E8-A427-44E35A30E31D}" type="pres">
      <dgm:prSet presAssocID="{68426463-C64C-4EAA-A37C-8C859C76958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128B204-5FEB-4DE1-B2F5-63FFF9296BDC}" type="pres">
      <dgm:prSet presAssocID="{47026FC1-3FE7-4623-886B-BB4F50B25770}" presName="parTxOnlySpace" presStyleCnt="0"/>
      <dgm:spPr/>
    </dgm:pt>
    <dgm:pt modelId="{1F5E50F6-D50A-41A1-A348-7D796710D32B}" type="pres">
      <dgm:prSet presAssocID="{8FBE5E64-BE3B-4C19-999F-7D2BF63E4B3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B7A5C04-E251-4EB3-AD39-63B7F3B5338B}" type="presOf" srcId="{57C0D731-6EFC-4034-A508-D75306B97713}" destId="{7E55CCE0-8A2B-42D0-878F-B00CE3A76BF7}" srcOrd="0" destOrd="0" presId="urn:microsoft.com/office/officeart/2005/8/layout/chevron1"/>
    <dgm:cxn modelId="{1B09280E-6085-4737-9B44-574920F3905D}" type="presOf" srcId="{0ED9BD1E-CA9B-41EB-9E24-785B66455EC0}" destId="{8673C97A-836D-4BBC-8684-F15D29C35689}" srcOrd="0" destOrd="0" presId="urn:microsoft.com/office/officeart/2005/8/layout/chevron1"/>
    <dgm:cxn modelId="{E7AAEA44-AE99-42A9-996A-8D3A77E6D677}" srcId="{2E0978DA-34E8-4C19-AC36-F37AFED1602D}" destId="{57C0D731-6EFC-4034-A508-D75306B97713}" srcOrd="0" destOrd="0" parTransId="{4D4C6F88-BA09-4ABF-8215-FD45347D1FF7}" sibTransId="{82F9265D-CAF0-4EDF-8367-0A42C2BE4C07}"/>
    <dgm:cxn modelId="{48CA4A48-E364-4CF8-8170-1FAC69B328F3}" srcId="{2E0978DA-34E8-4C19-AC36-F37AFED1602D}" destId="{8FBE5E64-BE3B-4C19-999F-7D2BF63E4B33}" srcOrd="3" destOrd="0" parTransId="{78D55D1E-9CB2-43C9-A42F-A83E59770B6A}" sibTransId="{5C935915-23FE-495C-B384-EFCBAF85126F}"/>
    <dgm:cxn modelId="{54E04171-E86D-44AC-8464-73B45620A9FA}" srcId="{2E0978DA-34E8-4C19-AC36-F37AFED1602D}" destId="{68426463-C64C-4EAA-A37C-8C859C769589}" srcOrd="2" destOrd="0" parTransId="{1A477A78-4224-452C-B02C-0C40F180543F}" sibTransId="{47026FC1-3FE7-4623-886B-BB4F50B25770}"/>
    <dgm:cxn modelId="{EB611DA5-E60D-4CDD-B329-ED75190F4F87}" type="presOf" srcId="{68426463-C64C-4EAA-A37C-8C859C769589}" destId="{1116AAFF-76F8-45E8-A427-44E35A30E31D}" srcOrd="0" destOrd="0" presId="urn:microsoft.com/office/officeart/2005/8/layout/chevron1"/>
    <dgm:cxn modelId="{5E1361AC-EB52-4BE0-8E99-4A3CED2DE407}" srcId="{2E0978DA-34E8-4C19-AC36-F37AFED1602D}" destId="{0ED9BD1E-CA9B-41EB-9E24-785B66455EC0}" srcOrd="1" destOrd="0" parTransId="{FDB2177F-0F36-4DC1-A730-DBD9D1961C61}" sibTransId="{934227A8-3505-4A56-B4AE-54675CE008C5}"/>
    <dgm:cxn modelId="{022E48CE-3C25-4B05-8819-2CACD3FEE700}" type="presOf" srcId="{2E0978DA-34E8-4C19-AC36-F37AFED1602D}" destId="{0EE3AF3A-1699-4F49-983B-0DBA40EF4AFC}" srcOrd="0" destOrd="0" presId="urn:microsoft.com/office/officeart/2005/8/layout/chevron1"/>
    <dgm:cxn modelId="{FA6279D5-A514-439C-9697-4B2E06F0B088}" type="presOf" srcId="{8FBE5E64-BE3B-4C19-999F-7D2BF63E4B33}" destId="{1F5E50F6-D50A-41A1-A348-7D796710D32B}" srcOrd="0" destOrd="0" presId="urn:microsoft.com/office/officeart/2005/8/layout/chevron1"/>
    <dgm:cxn modelId="{54C12D84-377E-4564-A77C-A14E07CBD6A8}" type="presParOf" srcId="{0EE3AF3A-1699-4F49-983B-0DBA40EF4AFC}" destId="{7E55CCE0-8A2B-42D0-878F-B00CE3A76BF7}" srcOrd="0" destOrd="0" presId="urn:microsoft.com/office/officeart/2005/8/layout/chevron1"/>
    <dgm:cxn modelId="{86CB709F-CCD1-4FE0-9860-293C481B1FA1}" type="presParOf" srcId="{0EE3AF3A-1699-4F49-983B-0DBA40EF4AFC}" destId="{40157B54-537B-4CCD-A749-06B25894BC5C}" srcOrd="1" destOrd="0" presId="urn:microsoft.com/office/officeart/2005/8/layout/chevron1"/>
    <dgm:cxn modelId="{BEC3D943-BA2F-42CD-B48E-55897FEE3E50}" type="presParOf" srcId="{0EE3AF3A-1699-4F49-983B-0DBA40EF4AFC}" destId="{8673C97A-836D-4BBC-8684-F15D29C35689}" srcOrd="2" destOrd="0" presId="urn:microsoft.com/office/officeart/2005/8/layout/chevron1"/>
    <dgm:cxn modelId="{C37B7362-2677-44CF-827A-C8A283468362}" type="presParOf" srcId="{0EE3AF3A-1699-4F49-983B-0DBA40EF4AFC}" destId="{0B711960-F09F-43DE-8CF9-0D7E6E9D2B8B}" srcOrd="3" destOrd="0" presId="urn:microsoft.com/office/officeart/2005/8/layout/chevron1"/>
    <dgm:cxn modelId="{800686B2-0CD0-4E0F-9AD8-5D918674B1FD}" type="presParOf" srcId="{0EE3AF3A-1699-4F49-983B-0DBA40EF4AFC}" destId="{1116AAFF-76F8-45E8-A427-44E35A30E31D}" srcOrd="4" destOrd="0" presId="urn:microsoft.com/office/officeart/2005/8/layout/chevron1"/>
    <dgm:cxn modelId="{C6FBD1DD-9222-451D-B510-155E6AAA6E72}" type="presParOf" srcId="{0EE3AF3A-1699-4F49-983B-0DBA40EF4AFC}" destId="{2128B204-5FEB-4DE1-B2F5-63FFF9296BDC}" srcOrd="5" destOrd="0" presId="urn:microsoft.com/office/officeart/2005/8/layout/chevron1"/>
    <dgm:cxn modelId="{C1B3FD21-5012-46E7-AEB5-0E29AE8599E8}" type="presParOf" srcId="{0EE3AF3A-1699-4F49-983B-0DBA40EF4AFC}" destId="{1F5E50F6-D50A-41A1-A348-7D796710D32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0978DA-34E8-4C19-AC36-F37AFED1602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57C0D731-6EFC-4034-A508-D75306B97713}">
      <dgm:prSet phldrT="[Text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/>
              <a:ea typeface="+mn-ea"/>
              <a:cs typeface="+mn-cs"/>
            </a:rPr>
            <a:t>Technology Pre-screening</a:t>
          </a:r>
        </a:p>
      </dgm:t>
    </dgm:pt>
    <dgm:pt modelId="{4D4C6F88-BA09-4ABF-8215-FD45347D1FF7}" type="parTrans" cxnId="{E7AAEA44-AE99-42A9-996A-8D3A77E6D677}">
      <dgm:prSet/>
      <dgm:spPr/>
      <dgm:t>
        <a:bodyPr/>
        <a:lstStyle/>
        <a:p>
          <a:endParaRPr lang="en-US"/>
        </a:p>
      </dgm:t>
    </dgm:pt>
    <dgm:pt modelId="{82F9265D-CAF0-4EDF-8367-0A42C2BE4C07}" type="sibTrans" cxnId="{E7AAEA44-AE99-42A9-996A-8D3A77E6D677}">
      <dgm:prSet/>
      <dgm:spPr/>
      <dgm:t>
        <a:bodyPr/>
        <a:lstStyle/>
        <a:p>
          <a:endParaRPr lang="en-US"/>
        </a:p>
      </dgm:t>
    </dgm:pt>
    <dgm:pt modelId="{0ED9BD1E-CA9B-41EB-9E24-785B66455EC0}">
      <dgm:prSet phldrT="[Text]"/>
      <dgm:spPr/>
      <dgm:t>
        <a:bodyPr/>
        <a:lstStyle/>
        <a:p>
          <a:r>
            <a:rPr lang="en-US"/>
            <a:t>Develop Remedial Actions</a:t>
          </a:r>
        </a:p>
      </dgm:t>
    </dgm:pt>
    <dgm:pt modelId="{FDB2177F-0F36-4DC1-A730-DBD9D1961C61}" type="parTrans" cxnId="{5E1361AC-EB52-4BE0-8E99-4A3CED2DE407}">
      <dgm:prSet/>
      <dgm:spPr/>
      <dgm:t>
        <a:bodyPr/>
        <a:lstStyle/>
        <a:p>
          <a:endParaRPr lang="en-US"/>
        </a:p>
      </dgm:t>
    </dgm:pt>
    <dgm:pt modelId="{934227A8-3505-4A56-B4AE-54675CE008C5}" type="sibTrans" cxnId="{5E1361AC-EB52-4BE0-8E99-4A3CED2DE407}">
      <dgm:prSet/>
      <dgm:spPr/>
      <dgm:t>
        <a:bodyPr/>
        <a:lstStyle/>
        <a:p>
          <a:endParaRPr lang="en-US"/>
        </a:p>
      </dgm:t>
    </dgm:pt>
    <dgm:pt modelId="{68426463-C64C-4EAA-A37C-8C859C769589}">
      <dgm:prSet phldrT="[Text]"/>
      <dgm:spPr/>
      <dgm:t>
        <a:bodyPr/>
        <a:lstStyle/>
        <a:p>
          <a:r>
            <a:rPr lang="en-US"/>
            <a:t>Treatability Study           </a:t>
          </a:r>
          <a:r>
            <a:rPr lang="en-US" i="1"/>
            <a:t>(if needed)</a:t>
          </a:r>
        </a:p>
      </dgm:t>
    </dgm:pt>
    <dgm:pt modelId="{1A477A78-4224-452C-B02C-0C40F180543F}" type="parTrans" cxnId="{54E04171-E86D-44AC-8464-73B45620A9FA}">
      <dgm:prSet/>
      <dgm:spPr/>
      <dgm:t>
        <a:bodyPr/>
        <a:lstStyle/>
        <a:p>
          <a:endParaRPr lang="en-US"/>
        </a:p>
      </dgm:t>
    </dgm:pt>
    <dgm:pt modelId="{47026FC1-3FE7-4623-886B-BB4F50B25770}" type="sibTrans" cxnId="{54E04171-E86D-44AC-8464-73B45620A9FA}">
      <dgm:prSet/>
      <dgm:spPr/>
      <dgm:t>
        <a:bodyPr/>
        <a:lstStyle/>
        <a:p>
          <a:endParaRPr lang="en-US"/>
        </a:p>
      </dgm:t>
    </dgm:pt>
    <dgm:pt modelId="{8FBE5E64-BE3B-4C19-999F-7D2BF63E4B33}">
      <dgm:prSet phldrT="[Text]"/>
      <dgm:spPr/>
      <dgm:t>
        <a:bodyPr/>
        <a:lstStyle/>
        <a:p>
          <a:r>
            <a:rPr lang="en-US"/>
            <a:t>Remedy Selection</a:t>
          </a:r>
        </a:p>
      </dgm:t>
    </dgm:pt>
    <dgm:pt modelId="{78D55D1E-9CB2-43C9-A42F-A83E59770B6A}" type="parTrans" cxnId="{48CA4A48-E364-4CF8-8170-1FAC69B328F3}">
      <dgm:prSet/>
      <dgm:spPr/>
      <dgm:t>
        <a:bodyPr/>
        <a:lstStyle/>
        <a:p>
          <a:endParaRPr lang="en-US"/>
        </a:p>
      </dgm:t>
    </dgm:pt>
    <dgm:pt modelId="{5C935915-23FE-495C-B384-EFCBAF85126F}" type="sibTrans" cxnId="{48CA4A48-E364-4CF8-8170-1FAC69B328F3}">
      <dgm:prSet/>
      <dgm:spPr/>
      <dgm:t>
        <a:bodyPr/>
        <a:lstStyle/>
        <a:p>
          <a:endParaRPr lang="en-US"/>
        </a:p>
      </dgm:t>
    </dgm:pt>
    <dgm:pt modelId="{0EE3AF3A-1699-4F49-983B-0DBA40EF4AFC}" type="pres">
      <dgm:prSet presAssocID="{2E0978DA-34E8-4C19-AC36-F37AFED1602D}" presName="Name0" presStyleCnt="0">
        <dgm:presLayoutVars>
          <dgm:dir/>
          <dgm:animLvl val="lvl"/>
          <dgm:resizeHandles val="exact"/>
        </dgm:presLayoutVars>
      </dgm:prSet>
      <dgm:spPr/>
    </dgm:pt>
    <dgm:pt modelId="{7E55CCE0-8A2B-42D0-878F-B00CE3A76BF7}" type="pres">
      <dgm:prSet presAssocID="{57C0D731-6EFC-4034-A508-D75306B9771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0157B54-537B-4CCD-A749-06B25894BC5C}" type="pres">
      <dgm:prSet presAssocID="{82F9265D-CAF0-4EDF-8367-0A42C2BE4C07}" presName="parTxOnlySpace" presStyleCnt="0"/>
      <dgm:spPr/>
    </dgm:pt>
    <dgm:pt modelId="{8673C97A-836D-4BBC-8684-F15D29C35689}" type="pres">
      <dgm:prSet presAssocID="{0ED9BD1E-CA9B-41EB-9E24-785B66455EC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B711960-F09F-43DE-8CF9-0D7E6E9D2B8B}" type="pres">
      <dgm:prSet presAssocID="{934227A8-3505-4A56-B4AE-54675CE008C5}" presName="parTxOnlySpace" presStyleCnt="0"/>
      <dgm:spPr/>
    </dgm:pt>
    <dgm:pt modelId="{1116AAFF-76F8-45E8-A427-44E35A30E31D}" type="pres">
      <dgm:prSet presAssocID="{68426463-C64C-4EAA-A37C-8C859C76958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128B204-5FEB-4DE1-B2F5-63FFF9296BDC}" type="pres">
      <dgm:prSet presAssocID="{47026FC1-3FE7-4623-886B-BB4F50B25770}" presName="parTxOnlySpace" presStyleCnt="0"/>
      <dgm:spPr/>
    </dgm:pt>
    <dgm:pt modelId="{1F5E50F6-D50A-41A1-A348-7D796710D32B}" type="pres">
      <dgm:prSet presAssocID="{8FBE5E64-BE3B-4C19-999F-7D2BF63E4B3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B7A5C04-E251-4EB3-AD39-63B7F3B5338B}" type="presOf" srcId="{57C0D731-6EFC-4034-A508-D75306B97713}" destId="{7E55CCE0-8A2B-42D0-878F-B00CE3A76BF7}" srcOrd="0" destOrd="0" presId="urn:microsoft.com/office/officeart/2005/8/layout/chevron1"/>
    <dgm:cxn modelId="{1B09280E-6085-4737-9B44-574920F3905D}" type="presOf" srcId="{0ED9BD1E-CA9B-41EB-9E24-785B66455EC0}" destId="{8673C97A-836D-4BBC-8684-F15D29C35689}" srcOrd="0" destOrd="0" presId="urn:microsoft.com/office/officeart/2005/8/layout/chevron1"/>
    <dgm:cxn modelId="{E7AAEA44-AE99-42A9-996A-8D3A77E6D677}" srcId="{2E0978DA-34E8-4C19-AC36-F37AFED1602D}" destId="{57C0D731-6EFC-4034-A508-D75306B97713}" srcOrd="0" destOrd="0" parTransId="{4D4C6F88-BA09-4ABF-8215-FD45347D1FF7}" sibTransId="{82F9265D-CAF0-4EDF-8367-0A42C2BE4C07}"/>
    <dgm:cxn modelId="{48CA4A48-E364-4CF8-8170-1FAC69B328F3}" srcId="{2E0978DA-34E8-4C19-AC36-F37AFED1602D}" destId="{8FBE5E64-BE3B-4C19-999F-7D2BF63E4B33}" srcOrd="3" destOrd="0" parTransId="{78D55D1E-9CB2-43C9-A42F-A83E59770B6A}" sibTransId="{5C935915-23FE-495C-B384-EFCBAF85126F}"/>
    <dgm:cxn modelId="{54E04171-E86D-44AC-8464-73B45620A9FA}" srcId="{2E0978DA-34E8-4C19-AC36-F37AFED1602D}" destId="{68426463-C64C-4EAA-A37C-8C859C769589}" srcOrd="2" destOrd="0" parTransId="{1A477A78-4224-452C-B02C-0C40F180543F}" sibTransId="{47026FC1-3FE7-4623-886B-BB4F50B25770}"/>
    <dgm:cxn modelId="{EB611DA5-E60D-4CDD-B329-ED75190F4F87}" type="presOf" srcId="{68426463-C64C-4EAA-A37C-8C859C769589}" destId="{1116AAFF-76F8-45E8-A427-44E35A30E31D}" srcOrd="0" destOrd="0" presId="urn:microsoft.com/office/officeart/2005/8/layout/chevron1"/>
    <dgm:cxn modelId="{5E1361AC-EB52-4BE0-8E99-4A3CED2DE407}" srcId="{2E0978DA-34E8-4C19-AC36-F37AFED1602D}" destId="{0ED9BD1E-CA9B-41EB-9E24-785B66455EC0}" srcOrd="1" destOrd="0" parTransId="{FDB2177F-0F36-4DC1-A730-DBD9D1961C61}" sibTransId="{934227A8-3505-4A56-B4AE-54675CE008C5}"/>
    <dgm:cxn modelId="{022E48CE-3C25-4B05-8819-2CACD3FEE700}" type="presOf" srcId="{2E0978DA-34E8-4C19-AC36-F37AFED1602D}" destId="{0EE3AF3A-1699-4F49-983B-0DBA40EF4AFC}" srcOrd="0" destOrd="0" presId="urn:microsoft.com/office/officeart/2005/8/layout/chevron1"/>
    <dgm:cxn modelId="{FA6279D5-A514-439C-9697-4B2E06F0B088}" type="presOf" srcId="{8FBE5E64-BE3B-4C19-999F-7D2BF63E4B33}" destId="{1F5E50F6-D50A-41A1-A348-7D796710D32B}" srcOrd="0" destOrd="0" presId="urn:microsoft.com/office/officeart/2005/8/layout/chevron1"/>
    <dgm:cxn modelId="{54C12D84-377E-4564-A77C-A14E07CBD6A8}" type="presParOf" srcId="{0EE3AF3A-1699-4F49-983B-0DBA40EF4AFC}" destId="{7E55CCE0-8A2B-42D0-878F-B00CE3A76BF7}" srcOrd="0" destOrd="0" presId="urn:microsoft.com/office/officeart/2005/8/layout/chevron1"/>
    <dgm:cxn modelId="{86CB709F-CCD1-4FE0-9860-293C481B1FA1}" type="presParOf" srcId="{0EE3AF3A-1699-4F49-983B-0DBA40EF4AFC}" destId="{40157B54-537B-4CCD-A749-06B25894BC5C}" srcOrd="1" destOrd="0" presId="urn:microsoft.com/office/officeart/2005/8/layout/chevron1"/>
    <dgm:cxn modelId="{BEC3D943-BA2F-42CD-B48E-55897FEE3E50}" type="presParOf" srcId="{0EE3AF3A-1699-4F49-983B-0DBA40EF4AFC}" destId="{8673C97A-836D-4BBC-8684-F15D29C35689}" srcOrd="2" destOrd="0" presId="urn:microsoft.com/office/officeart/2005/8/layout/chevron1"/>
    <dgm:cxn modelId="{C37B7362-2677-44CF-827A-C8A283468362}" type="presParOf" srcId="{0EE3AF3A-1699-4F49-983B-0DBA40EF4AFC}" destId="{0B711960-F09F-43DE-8CF9-0D7E6E9D2B8B}" srcOrd="3" destOrd="0" presId="urn:microsoft.com/office/officeart/2005/8/layout/chevron1"/>
    <dgm:cxn modelId="{800686B2-0CD0-4E0F-9AD8-5D918674B1FD}" type="presParOf" srcId="{0EE3AF3A-1699-4F49-983B-0DBA40EF4AFC}" destId="{1116AAFF-76F8-45E8-A427-44E35A30E31D}" srcOrd="4" destOrd="0" presId="urn:microsoft.com/office/officeart/2005/8/layout/chevron1"/>
    <dgm:cxn modelId="{C6FBD1DD-9222-451D-B510-155E6AAA6E72}" type="presParOf" srcId="{0EE3AF3A-1699-4F49-983B-0DBA40EF4AFC}" destId="{2128B204-5FEB-4DE1-B2F5-63FFF9296BDC}" srcOrd="5" destOrd="0" presId="urn:microsoft.com/office/officeart/2005/8/layout/chevron1"/>
    <dgm:cxn modelId="{C1B3FD21-5012-46E7-AEB5-0E29AE8599E8}" type="presParOf" srcId="{0EE3AF3A-1699-4F49-983B-0DBA40EF4AFC}" destId="{1F5E50F6-D50A-41A1-A348-7D796710D32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5CCE0-8A2B-42D0-878F-B00CE3A76BF7}">
      <dsp:nvSpPr>
        <dsp:cNvPr id="0" name=""/>
        <dsp:cNvSpPr/>
      </dsp:nvSpPr>
      <dsp:spPr>
        <a:xfrm>
          <a:off x="3574" y="657188"/>
          <a:ext cx="2080633" cy="83225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Site Discovery and NPL Listing</a:t>
          </a:r>
        </a:p>
      </dsp:txBody>
      <dsp:txXfrm>
        <a:off x="419701" y="657188"/>
        <a:ext cx="1248380" cy="832253"/>
      </dsp:txXfrm>
    </dsp:sp>
    <dsp:sp modelId="{8673C97A-836D-4BBC-8684-F15D29C35689}">
      <dsp:nvSpPr>
        <dsp:cNvPr id="0" name=""/>
        <dsp:cNvSpPr/>
      </dsp:nvSpPr>
      <dsp:spPr>
        <a:xfrm>
          <a:off x="1876144" y="657188"/>
          <a:ext cx="2080633" cy="832253"/>
        </a:xfrm>
        <a:prstGeom prst="chevr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Characterization Remedial Investigation / Feasibility Study </a:t>
          </a:r>
        </a:p>
      </dsp:txBody>
      <dsp:txXfrm>
        <a:off x="2292271" y="657188"/>
        <a:ext cx="1248380" cy="832253"/>
      </dsp:txXfrm>
    </dsp:sp>
    <dsp:sp modelId="{1116AAFF-76F8-45E8-A427-44E35A30E31D}">
      <dsp:nvSpPr>
        <dsp:cNvPr id="0" name=""/>
        <dsp:cNvSpPr/>
      </dsp:nvSpPr>
      <dsp:spPr>
        <a:xfrm>
          <a:off x="3748714" y="657188"/>
          <a:ext cx="2080633" cy="832253"/>
        </a:xfrm>
        <a:prstGeom prst="chevr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Remedy Selection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Record of Decision</a:t>
          </a:r>
        </a:p>
      </dsp:txBody>
      <dsp:txXfrm>
        <a:off x="4164841" y="657188"/>
        <a:ext cx="1248380" cy="832253"/>
      </dsp:txXfrm>
    </dsp:sp>
    <dsp:sp modelId="{1F5E50F6-D50A-41A1-A348-7D796710D32B}">
      <dsp:nvSpPr>
        <dsp:cNvPr id="0" name=""/>
        <dsp:cNvSpPr/>
      </dsp:nvSpPr>
      <dsp:spPr>
        <a:xfrm>
          <a:off x="5621285" y="657188"/>
          <a:ext cx="2080633" cy="832253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Cleanup</a:t>
          </a:r>
        </a:p>
      </dsp:txBody>
      <dsp:txXfrm>
        <a:off x="6037412" y="657188"/>
        <a:ext cx="1248380" cy="832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5CCE0-8A2B-42D0-878F-B00CE3A76BF7}">
      <dsp:nvSpPr>
        <dsp:cNvPr id="0" name=""/>
        <dsp:cNvSpPr/>
      </dsp:nvSpPr>
      <dsp:spPr>
        <a:xfrm>
          <a:off x="3574" y="657188"/>
          <a:ext cx="2080633" cy="83225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/>
              <a:ea typeface="+mn-ea"/>
              <a:cs typeface="+mn-cs"/>
            </a:rPr>
            <a:t>Technology Pre-screening</a:t>
          </a:r>
        </a:p>
      </dsp:txBody>
      <dsp:txXfrm>
        <a:off x="419701" y="657188"/>
        <a:ext cx="1248380" cy="832253"/>
      </dsp:txXfrm>
    </dsp:sp>
    <dsp:sp modelId="{8673C97A-836D-4BBC-8684-F15D29C35689}">
      <dsp:nvSpPr>
        <dsp:cNvPr id="0" name=""/>
        <dsp:cNvSpPr/>
      </dsp:nvSpPr>
      <dsp:spPr>
        <a:xfrm>
          <a:off x="1876144" y="657188"/>
          <a:ext cx="2080633" cy="8322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Develop Remedial Actions</a:t>
          </a:r>
        </a:p>
      </dsp:txBody>
      <dsp:txXfrm>
        <a:off x="2292271" y="657188"/>
        <a:ext cx="1248380" cy="832253"/>
      </dsp:txXfrm>
    </dsp:sp>
    <dsp:sp modelId="{1116AAFF-76F8-45E8-A427-44E35A30E31D}">
      <dsp:nvSpPr>
        <dsp:cNvPr id="0" name=""/>
        <dsp:cNvSpPr/>
      </dsp:nvSpPr>
      <dsp:spPr>
        <a:xfrm>
          <a:off x="3748714" y="657188"/>
          <a:ext cx="2080633" cy="83225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Treatability Study           </a:t>
          </a:r>
          <a:r>
            <a:rPr lang="en-US" sz="1800" i="1" kern="1200"/>
            <a:t>(if needed)</a:t>
          </a:r>
        </a:p>
      </dsp:txBody>
      <dsp:txXfrm>
        <a:off x="4164841" y="657188"/>
        <a:ext cx="1248380" cy="832253"/>
      </dsp:txXfrm>
    </dsp:sp>
    <dsp:sp modelId="{1F5E50F6-D50A-41A1-A348-7D796710D32B}">
      <dsp:nvSpPr>
        <dsp:cNvPr id="0" name=""/>
        <dsp:cNvSpPr/>
      </dsp:nvSpPr>
      <dsp:spPr>
        <a:xfrm>
          <a:off x="5621285" y="657188"/>
          <a:ext cx="2080633" cy="83225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Remedy Selection</a:t>
          </a:r>
        </a:p>
      </dsp:txBody>
      <dsp:txXfrm>
        <a:off x="6037412" y="657188"/>
        <a:ext cx="1248380" cy="832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32C140-9EB5-42F7-8413-0E58FD6C662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5F81CD-2F52-458C-B32B-54E605624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8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F81CD-2F52-458C-B32B-54E6056243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97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F81CD-2F52-458C-B32B-54E6056243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51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F81CD-2F52-458C-B32B-54E6056243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0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941B-588D-4DAF-A912-76FACDEC84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7D7A-31F7-4E5E-8E91-F5B97EA77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2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941B-588D-4DAF-A912-76FACDEC84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7D7A-31F7-4E5E-8E91-F5B97EA77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9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941B-588D-4DAF-A912-76FACDEC84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7D7A-31F7-4E5E-8E91-F5B97EA77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8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941B-588D-4DAF-A912-76FACDEC84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7D7A-31F7-4E5E-8E91-F5B97EA77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7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941B-588D-4DAF-A912-76FACDEC84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7D7A-31F7-4E5E-8E91-F5B97EA77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6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941B-588D-4DAF-A912-76FACDEC84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7D7A-31F7-4E5E-8E91-F5B97EA77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2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941B-588D-4DAF-A912-76FACDEC84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7D7A-31F7-4E5E-8E91-F5B97EA77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2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941B-588D-4DAF-A912-76FACDEC84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7D7A-31F7-4E5E-8E91-F5B97EA77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6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941B-588D-4DAF-A912-76FACDEC84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7D7A-31F7-4E5E-8E91-F5B97EA77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3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941B-588D-4DAF-A912-76FACDEC84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7D7A-31F7-4E5E-8E91-F5B97EA77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941B-588D-4DAF-A912-76FACDEC84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7D7A-31F7-4E5E-8E91-F5B97EA77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8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6941B-588D-4DAF-A912-76FACDEC848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D7A-31F7-4E5E-8E91-F5B97EA77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0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HASLCSuperfund@va.gov" TargetMode="External"/><Relationship Id="rId2" Type="http://schemas.microsoft.com/office/2018/10/relationships/comments" Target="../comments/modernComment_100_6746CE2F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PCEPlume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William.john@va.gov" TargetMode="External"/><Relationship Id="rId2" Type="http://schemas.openxmlformats.org/officeDocument/2006/relationships/hyperlink" Target="mailto:shannon.smith92@v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zane.kozarec@v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4_9C116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www.pceplum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microsoft.com/office/2018/10/relationships/comments" Target="../comments/modernComment_107_5F7D04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CFED1-875F-4F82-A660-9C3D7E438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659" y="824518"/>
            <a:ext cx="7540322" cy="2928470"/>
          </a:xfrm>
        </p:spPr>
        <p:txBody>
          <a:bodyPr anchor="b">
            <a:noAutofit/>
          </a:bodyPr>
          <a:lstStyle/>
          <a:p>
            <a:r>
              <a:rPr lang="en-US" sz="3800" cap="small" dirty="0">
                <a:solidFill>
                  <a:srgbClr val="FFFFFF"/>
                </a:solidFill>
              </a:rPr>
              <a:t>Community Advisory Group  </a:t>
            </a:r>
            <a:br>
              <a:rPr lang="en-US" sz="3800" cap="small" dirty="0">
                <a:solidFill>
                  <a:srgbClr val="FFFFFF"/>
                </a:solidFill>
              </a:rPr>
            </a:br>
            <a:r>
              <a:rPr lang="en-US" sz="3800" cap="small" dirty="0">
                <a:solidFill>
                  <a:srgbClr val="FFFFFF"/>
                </a:solidFill>
              </a:rPr>
              <a:t>Update</a:t>
            </a:r>
            <a:br>
              <a:rPr lang="en-US" sz="3800" cap="small" dirty="0">
                <a:solidFill>
                  <a:srgbClr val="FFFFFF"/>
                </a:solidFill>
              </a:rPr>
            </a:br>
            <a:br>
              <a:rPr lang="en-US" sz="3800" cap="small" dirty="0">
                <a:solidFill>
                  <a:srgbClr val="FFFFFF"/>
                </a:solidFill>
              </a:rPr>
            </a:br>
            <a:r>
              <a:rPr lang="en-US" sz="3800" cap="small" dirty="0">
                <a:solidFill>
                  <a:schemeClr val="bg1"/>
                </a:solidFill>
              </a:rPr>
              <a:t>700S 1600E PCE Plume Superfund Site </a:t>
            </a:r>
            <a:br>
              <a:rPr lang="en-US" sz="3800" cap="small" dirty="0">
                <a:solidFill>
                  <a:schemeClr val="bg1"/>
                </a:solidFill>
              </a:rPr>
            </a:br>
            <a:br>
              <a:rPr lang="en-US" sz="3800" cap="small" dirty="0"/>
            </a:br>
            <a:r>
              <a:rPr lang="en-US" sz="3800" cap="small" dirty="0">
                <a:solidFill>
                  <a:srgbClr val="FFFFFF"/>
                </a:solidFill>
              </a:rPr>
              <a:t>17 JULY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CD9757-883F-4D8E-B190-7E9F82ACF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640" y="4413941"/>
            <a:ext cx="7504463" cy="2220126"/>
          </a:xfrm>
        </p:spPr>
        <p:txBody>
          <a:bodyPr anchor="ctr">
            <a:normAutofit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cap="small" dirty="0">
                <a:solidFill>
                  <a:schemeClr val="accent1">
                    <a:lumMod val="75000"/>
                  </a:schemeClr>
                </a:solidFill>
              </a:rPr>
              <a:t>Veterans Health Administration – SLC VA Medical Center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Shannon Smith – Program Manager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Wynn John – Technical Manager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Zane Kozarec – Project Engineer</a:t>
            </a:r>
          </a:p>
          <a:p>
            <a:pPr algn="l"/>
            <a:endParaRPr lang="en-US" sz="1800" cap="small" dirty="0"/>
          </a:p>
          <a:p>
            <a:pPr algn="l"/>
            <a:r>
              <a:rPr lang="en-US" sz="1800" cap="small" dirty="0"/>
              <a:t>	</a:t>
            </a:r>
            <a:r>
              <a:rPr lang="en-US" sz="1800" cap="all" dirty="0">
                <a:hlinkClick r:id="rId3"/>
              </a:rPr>
              <a:t>VHASLCSuperfund@va.gov</a:t>
            </a:r>
            <a:r>
              <a:rPr lang="en-US" sz="1800" cap="small" dirty="0"/>
              <a:t>     	</a:t>
            </a:r>
            <a:r>
              <a:rPr lang="en-US" sz="1800" cap="all" dirty="0">
                <a:hlinkClick r:id="rId4" action="ppaction://hlinkfile"/>
              </a:rPr>
              <a:t>PCEPlume.org</a:t>
            </a:r>
            <a:endParaRPr lang="en-US" sz="1800" cap="al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DEA54-A03E-4461-ACF0-925561C7A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095" y="5012390"/>
            <a:ext cx="1621677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355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3F23B4-8EDB-4278-8B5D-5C7AB1E14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cap="small">
                <a:solidFill>
                  <a:srgbClr val="FFFFFF"/>
                </a:solidFill>
              </a:rPr>
              <a:t>Next Meeting and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2EE443-525D-4B12-8ACA-D415DE9FB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99" y="2045799"/>
            <a:ext cx="7996569" cy="4350451"/>
          </a:xfrm>
        </p:spPr>
        <p:txBody>
          <a:bodyPr anchor="ctr">
            <a:normAutofit fontScale="47500" lnSpcReduction="20000"/>
          </a:bodyPr>
          <a:lstStyle/>
          <a:p>
            <a:pPr marL="0" indent="0">
              <a:buNone/>
            </a:pPr>
            <a:endParaRPr lang="en-US" sz="3300"/>
          </a:p>
          <a:p>
            <a:pPr marL="0" indent="0">
              <a:buNone/>
            </a:pPr>
            <a:r>
              <a:rPr lang="en-US" sz="6000"/>
              <a:t>Agenda items for next meeting?</a:t>
            </a:r>
          </a:p>
          <a:p>
            <a:pPr marL="0" indent="0">
              <a:buNone/>
            </a:pPr>
            <a:endParaRPr lang="en-US" sz="330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330066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kumimoji="0" lang="en-US" sz="35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Contact Info: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330066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Shannon Smith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330066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Department of Veterans Affairs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330066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CERCLA Program Manager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330066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shannon.smith92@va.gov</a:t>
            </a:r>
            <a:r>
              <a:rPr kumimoji="0" lang="en-US" sz="3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330066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801-582-1565 x2021</a:t>
            </a:r>
          </a:p>
          <a:p>
            <a:pPr marL="0" indent="0">
              <a:buNone/>
            </a:pPr>
            <a:endParaRPr lang="en-US" sz="3500"/>
          </a:p>
          <a:p>
            <a:pPr marL="0" indent="0">
              <a:buNone/>
            </a:pPr>
            <a:r>
              <a:rPr lang="en-US" sz="3500"/>
              <a:t>Wynn John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330066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Department of Veterans Affairs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330066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CERCLA Technical Manager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330066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en-US" sz="3500" kern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kumimoji="0" lang="en-US" sz="35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illiam.john@va.gov</a:t>
            </a:r>
            <a:r>
              <a:rPr kumimoji="0" lang="en-US" sz="3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330066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801-582-1565 x6603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3C136A-761B-49F8-8C6E-5886512DD1E6}"/>
              </a:ext>
            </a:extLst>
          </p:cNvPr>
          <p:cNvSpPr txBox="1"/>
          <p:nvPr/>
        </p:nvSpPr>
        <p:spPr>
          <a:xfrm>
            <a:off x="4739680" y="4880806"/>
            <a:ext cx="3589508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>
                <a:srgbClr val="330066"/>
              </a:buClr>
              <a:buSzPct val="120000"/>
              <a:defRPr/>
            </a:pPr>
            <a:r>
              <a:rPr lang="en-US" sz="1700" kern="0">
                <a:solidFill>
                  <a:srgbClr val="000000"/>
                </a:solidFill>
              </a:rPr>
              <a:t>Zane Kozarec</a:t>
            </a:r>
          </a:p>
          <a:p>
            <a:pPr defTabSz="914400" fontAlgn="base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>
                <a:srgbClr val="330066"/>
              </a:buClr>
              <a:buSzPct val="120000"/>
              <a:defRPr/>
            </a:pPr>
            <a:r>
              <a:rPr lang="en-US" sz="1700" kern="0">
                <a:solidFill>
                  <a:srgbClr val="000000"/>
                </a:solidFill>
              </a:rPr>
              <a:t>Department of Veterans Affairs</a:t>
            </a:r>
          </a:p>
          <a:p>
            <a:pPr defTabSz="914400" fontAlgn="base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>
                <a:srgbClr val="330066"/>
              </a:buClr>
              <a:buSzPct val="120000"/>
              <a:defRPr/>
            </a:pPr>
            <a:r>
              <a:rPr lang="en-US" sz="1700" kern="0">
                <a:solidFill>
                  <a:srgbClr val="000000"/>
                </a:solidFill>
              </a:rPr>
              <a:t>Project Engineer</a:t>
            </a:r>
          </a:p>
          <a:p>
            <a:pPr defTabSz="914400" fontAlgn="base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>
                <a:srgbClr val="330066"/>
              </a:buClr>
              <a:buSzPct val="120000"/>
              <a:defRPr/>
            </a:pPr>
            <a:r>
              <a:rPr lang="en-US" sz="1700" kern="0">
                <a:solidFill>
                  <a:schemeClr val="accent1"/>
                </a:solidFill>
                <a:hlinkClick r:id="rId4"/>
              </a:rPr>
              <a:t>zane.kozarec@va.gov</a:t>
            </a:r>
            <a:r>
              <a:rPr lang="en-US" sz="1700" kern="0">
                <a:solidFill>
                  <a:schemeClr val="accent1"/>
                </a:solidFill>
              </a:rPr>
              <a:t>  </a:t>
            </a:r>
          </a:p>
          <a:p>
            <a:pPr defTabSz="914400" fontAlgn="base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>
                <a:srgbClr val="330066"/>
              </a:buClr>
              <a:buSzPct val="120000"/>
              <a:defRPr/>
            </a:pPr>
            <a:r>
              <a:rPr lang="en-US" sz="1700" kern="0">
                <a:solidFill>
                  <a:srgbClr val="000000"/>
                </a:solidFill>
              </a:rPr>
              <a:t>801-582-1565 x1952</a:t>
            </a:r>
          </a:p>
        </p:txBody>
      </p:sp>
    </p:spTree>
    <p:extLst>
      <p:ext uri="{BB962C8B-B14F-4D97-AF65-F5344CB8AC3E}">
        <p14:creationId xmlns:p14="http://schemas.microsoft.com/office/powerpoint/2010/main" val="271786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4B2F9-F895-4018-ABA6-DDAFE09E2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cap="small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435D9-FF59-43A5-A983-BFD92755C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4" y="1803633"/>
            <a:ext cx="7759660" cy="4630723"/>
          </a:xfrm>
        </p:spPr>
        <p:txBody>
          <a:bodyPr anchor="ctr">
            <a:normAutofit fontScale="4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5000" dirty="0">
                <a:latin typeface="Calibri"/>
                <a:cs typeface="Times New Roman"/>
              </a:rPr>
              <a:t>The SLC VAMC operated a dry-cleaning machine that used tetrachloroethylene (abbreviated as PCE) in the late 1970s and early 1980s. </a:t>
            </a:r>
            <a:endParaRPr lang="en-US" sz="5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5000" dirty="0">
                <a:latin typeface="Calibri"/>
                <a:cs typeface="Times New Roman"/>
              </a:rPr>
              <a:t>During this period, dry-cleaning residuals were likely disposed of into the sanitary sewer system which leaked into the ground. </a:t>
            </a:r>
            <a:endParaRPr lang="en-US" sz="5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5000" dirty="0">
                <a:latin typeface="Calibri"/>
                <a:cs typeface="Times New Roman"/>
              </a:rPr>
              <a:t>PCE-contaminated groundwater is present beneath the VAMC property and in areas downgradient, extending to approximately 1100 East. </a:t>
            </a:r>
            <a:endParaRPr lang="en-US" sz="5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600" b="1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000" b="1" dirty="0">
                <a:solidFill>
                  <a:srgbClr val="0070C0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PCE</a:t>
            </a:r>
            <a:r>
              <a:rPr lang="en-US" sz="5000" b="1" dirty="0">
                <a:solidFill>
                  <a:srgbClr val="0070C0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en-US" sz="5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5000" dirty="0">
                <a:latin typeface="Calibri"/>
                <a:cs typeface="Times New Roman"/>
              </a:rPr>
              <a:t>PCE is a colorless liquid used for dry cleaning fabrics and degreasing metals. </a:t>
            </a:r>
            <a:endParaRPr lang="en-US" sz="5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5000" dirty="0">
                <a:latin typeface="Calibri"/>
                <a:cs typeface="Times New Roman"/>
              </a:rPr>
              <a:t>Long-term exposure (longer than one year) to low levels of PCE may cause damage to the nervous system (neurotoxicity), vision issues, and cancer. </a:t>
            </a:r>
            <a:endParaRPr lang="en-US" sz="5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8798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6C8AE-C7E3-4C32-AC75-73480B7D9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cap="small">
                <a:solidFill>
                  <a:srgbClr val="FFFFFF"/>
                </a:solidFill>
              </a:rPr>
              <a:t>Remedial Investigation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14D0-B8B2-4AF9-A912-CE9E6DCB3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028" y="2987870"/>
            <a:ext cx="8040847" cy="331960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site </a:t>
            </a:r>
            <a:r>
              <a:rPr lang="en-US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Remedial Investigation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conducted from 2015-2022. It involved: 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/>
              <a:t>collecting over 900 environmental samples to evaluate the extent of PCE, and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/>
              <a:t>evaluating the potential risks to human health.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The </a:t>
            </a:r>
            <a:r>
              <a:rPr lang="en-US" sz="2400" i="1">
                <a:effectLst/>
                <a:latin typeface="Calibri"/>
                <a:ea typeface="Calibri" panose="020F0502020204030204" pitchFamily="34" charset="0"/>
                <a:cs typeface="Times New Roman"/>
              </a:rPr>
              <a:t>Remedial Investigation Report (RI) </a:t>
            </a:r>
            <a:r>
              <a:rPr lang="en-US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was finalized in Sep 2022 and is available at </a:t>
            </a:r>
            <a:r>
              <a:rPr lang="en-US" sz="2400">
                <a:latin typeface="Calibri"/>
                <a:ea typeface="Calibri" panose="020F0502020204030204" pitchFamily="34" charset="0"/>
                <a:cs typeface="Times New Roman"/>
                <a:hlinkClick r:id="rId2"/>
              </a:rPr>
              <a:t>www.PCEPlume.org</a:t>
            </a:r>
            <a:r>
              <a:rPr lang="en-US" sz="2400">
                <a:latin typeface="Calibri"/>
                <a:ea typeface="Calibri" panose="020F0502020204030204" pitchFamily="34" charset="0"/>
                <a:cs typeface="Times New Roman"/>
              </a:rPr>
              <a:t> in the Administrative Record under the Resources tab.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C0562F2-70A2-4B0D-94B7-DBF33B2198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1601123"/>
              </p:ext>
            </p:extLst>
          </p:nvPr>
        </p:nvGraphicFramePr>
        <p:xfrm>
          <a:off x="613377" y="1372552"/>
          <a:ext cx="7705493" cy="214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9AF11F3-56DD-4D8F-9623-170E4F3C072F}"/>
              </a:ext>
            </a:extLst>
          </p:cNvPr>
          <p:cNvSpPr/>
          <p:nvPr/>
        </p:nvSpPr>
        <p:spPr bwMode="auto">
          <a:xfrm>
            <a:off x="2836505" y="1873617"/>
            <a:ext cx="1474251" cy="1167593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indent="-347663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4C654A-7D9F-467A-B7FC-D04920271644}"/>
              </a:ext>
            </a:extLst>
          </p:cNvPr>
          <p:cNvSpPr txBox="1"/>
          <p:nvPr/>
        </p:nvSpPr>
        <p:spPr>
          <a:xfrm>
            <a:off x="185070" y="1544462"/>
            <a:ext cx="51166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/>
              <a:t>CERCLA/SUPERFUND Process</a:t>
            </a:r>
          </a:p>
        </p:txBody>
      </p:sp>
    </p:spTree>
    <p:extLst>
      <p:ext uri="{BB962C8B-B14F-4D97-AF65-F5344CB8AC3E}">
        <p14:creationId xmlns:p14="http://schemas.microsoft.com/office/powerpoint/2010/main" val="4217601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D7109-8A3E-47C3-932A-5D3F23CFF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cap="small">
                <a:solidFill>
                  <a:srgbClr val="FFFFFF"/>
                </a:solidFill>
              </a:rPr>
              <a:t>Remedial Investigation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A94DE-ACCA-448E-BF1F-3BB271653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48" y="1954738"/>
            <a:ext cx="5133977" cy="272784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/>
              <a:t>The RI identified two potential health risks: </a:t>
            </a:r>
          </a:p>
          <a:p>
            <a:pPr lvl="1"/>
            <a:r>
              <a:rPr lang="en-US" sz="2200"/>
              <a:t>Indoor Air Vapor Intrusion </a:t>
            </a:r>
            <a:r>
              <a:rPr lang="en-US" sz="2200" i="1"/>
              <a:t>(inhalation)</a:t>
            </a:r>
            <a:r>
              <a:rPr lang="en-US" sz="2200"/>
              <a:t> – vapor intrusion from soil gas or groundwater into structures</a:t>
            </a:r>
          </a:p>
          <a:p>
            <a:pPr lvl="1"/>
            <a:endParaRPr lang="en-US" sz="2200"/>
          </a:p>
          <a:p>
            <a:pPr lvl="1"/>
            <a:r>
              <a:rPr lang="en-US" sz="2200"/>
              <a:t>Groundwater ingestion – potential future use of untreated groundwater for domestic purposes</a:t>
            </a:r>
          </a:p>
          <a:p>
            <a:pPr lvl="1"/>
            <a:endParaRPr lang="en-US" sz="2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D0E9BB-336A-78DF-9FFE-27E577752089}"/>
              </a:ext>
            </a:extLst>
          </p:cNvPr>
          <p:cNvSpPr txBox="1">
            <a:spLocks/>
          </p:cNvSpPr>
          <p:nvPr/>
        </p:nvSpPr>
        <p:spPr>
          <a:xfrm>
            <a:off x="557696" y="4911811"/>
            <a:ext cx="7708655" cy="138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400"/>
              <a:t>The </a:t>
            </a:r>
            <a:r>
              <a:rPr lang="en-US" sz="2400" b="1"/>
              <a:t>Feasibility Study (FS) </a:t>
            </a:r>
            <a:r>
              <a:rPr lang="en-US" sz="2400"/>
              <a:t>will evaluate cleanup options that address groundwater contamination (the source of the two potential health risks).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F717E4-B8BE-2D15-7119-12F9B81C0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08" y="1826657"/>
            <a:ext cx="1788564" cy="15529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7861C-6FC0-0FB6-C852-AF0BE8104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08" y="3531317"/>
            <a:ext cx="1788564" cy="13927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472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D7109-8A3E-47C3-932A-5D3F23CFF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cap="small">
                <a:solidFill>
                  <a:srgbClr val="FFFFFF"/>
                </a:solidFill>
              </a:rPr>
              <a:t>Feasibility Study (FS)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206315-8C95-4968-9609-B8C683D6FC7C}"/>
              </a:ext>
            </a:extLst>
          </p:cNvPr>
          <p:cNvSpPr txBox="1">
            <a:spLocks/>
          </p:cNvSpPr>
          <p:nvPr/>
        </p:nvSpPr>
        <p:spPr>
          <a:xfrm>
            <a:off x="607328" y="2856434"/>
            <a:ext cx="7705492" cy="3399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>
                <a:latin typeface="Calibri"/>
                <a:ea typeface="Calibri" panose="020F0502020204030204" pitchFamily="34" charset="0"/>
                <a:cs typeface="Times New Roman"/>
              </a:rPr>
              <a:t>Feasibility Study:</a:t>
            </a:r>
            <a:r>
              <a:rPr lang="en-US" sz="2200">
                <a:latin typeface="Calibri"/>
                <a:ea typeface="Calibri" panose="020F0502020204030204" pitchFamily="34" charset="0"/>
                <a:cs typeface="Times New Roman"/>
              </a:rPr>
              <a:t> The process of </a:t>
            </a:r>
            <a:r>
              <a:rPr lang="en-US" sz="2200">
                <a:effectLst/>
                <a:latin typeface="Calibri"/>
                <a:ea typeface="Calibri" panose="020F0502020204030204" pitchFamily="34" charset="0"/>
                <a:cs typeface="Times New Roman"/>
              </a:rPr>
              <a:t>developing, screening, and evaluating </a:t>
            </a:r>
            <a:r>
              <a:rPr lang="en-US" sz="2200">
                <a:latin typeface="Calibri"/>
                <a:ea typeface="Calibri" panose="020F0502020204030204" pitchFamily="34" charset="0"/>
                <a:cs typeface="Times New Roman"/>
              </a:rPr>
              <a:t>remedial action (cleanup) alternatives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900"/>
          </a:p>
          <a:p>
            <a:pPr>
              <a:spcAft>
                <a:spcPts val="800"/>
              </a:spcAft>
            </a:pPr>
            <a:r>
              <a:rPr lang="en-US" sz="2200"/>
              <a:t>Main objective: determine treatment technologies that will </a:t>
            </a:r>
            <a:r>
              <a:rPr lang="en-US" sz="2200" i="1"/>
              <a:t>effectively</a:t>
            </a:r>
            <a:r>
              <a:rPr lang="en-US" sz="2200"/>
              <a:t> reduce risks to human health in a reasonable timeframe</a:t>
            </a:r>
            <a:endParaRPr lang="en-US" sz="2200">
              <a:cs typeface="Calibri"/>
            </a:endParaRPr>
          </a:p>
          <a:p>
            <a:pPr>
              <a:spcAft>
                <a:spcPts val="800"/>
              </a:spcAft>
            </a:pPr>
            <a:r>
              <a:rPr lang="en-US" sz="2200"/>
              <a:t>Study will focus on groundwater treatment technologies based on the risks identified in the RI</a:t>
            </a:r>
          </a:p>
          <a:p>
            <a:pPr>
              <a:spcAft>
                <a:spcPts val="800"/>
              </a:spcAft>
            </a:pPr>
            <a:r>
              <a:rPr lang="en-US" sz="2200"/>
              <a:t>Additional data collection and treatability studies (small-scale field studies) will be conducted as part of the process</a:t>
            </a:r>
            <a:endParaRPr lang="en-US" sz="2200">
              <a:cs typeface="Calibri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862380A-6E4E-45FA-AAE5-3FB7DE882C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6185692"/>
              </p:ext>
            </p:extLst>
          </p:nvPr>
        </p:nvGraphicFramePr>
        <p:xfrm>
          <a:off x="607327" y="1010018"/>
          <a:ext cx="7705493" cy="214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925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691C0-11E5-4992-B2A1-98647116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94538"/>
            <a:ext cx="7872554" cy="1033669"/>
          </a:xfrm>
        </p:spPr>
        <p:txBody>
          <a:bodyPr>
            <a:normAutofit/>
          </a:bodyPr>
          <a:lstStyle/>
          <a:p>
            <a:r>
              <a:rPr lang="en-US" sz="3500" cap="small">
                <a:solidFill>
                  <a:srgbClr val="FFFFFF"/>
                </a:solidFill>
              </a:rPr>
              <a:t>Treatability Studies and Monitoring Wells</a:t>
            </a:r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2794EBA9-23D0-4B2B-B8E3-7B9C323BD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002894"/>
            <a:ext cx="7886700" cy="399679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ED071F-3B67-47DC-A71C-59EFBB519A34}"/>
              </a:ext>
            </a:extLst>
          </p:cNvPr>
          <p:cNvSpPr txBox="1"/>
          <p:nvPr/>
        </p:nvSpPr>
        <p:spPr>
          <a:xfrm>
            <a:off x="3784169" y="5645749"/>
            <a:ext cx="2089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D60093">
                    <a:alpha val="50000"/>
                  </a:srgbClr>
                </a:solidFill>
              </a:rPr>
              <a:t>DRAFT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C44399-6D02-180D-AB21-130E79C769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0" t="12382" r="2870" b="4134"/>
          <a:stretch/>
        </p:blipFill>
        <p:spPr>
          <a:xfrm>
            <a:off x="81789" y="1476533"/>
            <a:ext cx="8980418" cy="53035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20286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3F23B4-8EDB-4278-8B5D-5C7AB1E14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cap="small">
                <a:solidFill>
                  <a:srgbClr val="FFFFFF"/>
                </a:solidFill>
              </a:rPr>
              <a:t>Treatability Studies and Monitoring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B327EDA-9593-4307-A2FC-798568427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922053"/>
              </p:ext>
            </p:extLst>
          </p:nvPr>
        </p:nvGraphicFramePr>
        <p:xfrm>
          <a:off x="724242" y="1328207"/>
          <a:ext cx="7803354" cy="543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712">
                  <a:extLst>
                    <a:ext uri="{9D8B030D-6E8A-4147-A177-3AD203B41FA5}">
                      <a16:colId xmlns:a16="http://schemas.microsoft.com/office/drawing/2014/main" val="918036345"/>
                    </a:ext>
                  </a:extLst>
                </a:gridCol>
                <a:gridCol w="2598785">
                  <a:extLst>
                    <a:ext uri="{9D8B030D-6E8A-4147-A177-3AD203B41FA5}">
                      <a16:colId xmlns:a16="http://schemas.microsoft.com/office/drawing/2014/main" val="3670592504"/>
                    </a:ext>
                  </a:extLst>
                </a:gridCol>
                <a:gridCol w="2228857">
                  <a:extLst>
                    <a:ext uri="{9D8B030D-6E8A-4147-A177-3AD203B41FA5}">
                      <a16:colId xmlns:a16="http://schemas.microsoft.com/office/drawing/2014/main" val="552901735"/>
                    </a:ext>
                  </a:extLst>
                </a:gridCol>
              </a:tblGrid>
              <a:tr h="34861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 Objective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485894"/>
                  </a:ext>
                </a:extLst>
              </a:tr>
              <a:tr h="1714040">
                <a:tc>
                  <a:txBody>
                    <a:bodyPr/>
                    <a:lstStyle/>
                    <a:p>
                      <a:r>
                        <a:rPr lang="en-US" sz="1600"/>
                        <a:t>Bioremediation Amendment Injection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West side of VA Medical Center (area with highest onsite PCE concentrations)</a:t>
                      </a:r>
                      <a:endParaRPr lang="en-US" sz="16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Reduce PCE groundwater concentrations and evaluate injection efficiency.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99780"/>
                  </a:ext>
                </a:extLst>
              </a:tr>
              <a:tr h="1249216">
                <a:tc>
                  <a:txBody>
                    <a:bodyPr/>
                    <a:lstStyle/>
                    <a:p>
                      <a:r>
                        <a:rPr lang="en-US" sz="1600"/>
                        <a:t>Aquifer Performance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West side of VA Medical Center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Define aquifer characteristics that would affect injection and extraction efficiency.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538019"/>
                  </a:ext>
                </a:extLst>
              </a:tr>
              <a:tr h="1946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MW-39 “Sentinel” Monitoring Well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University of Utah Parking Lot, southeast of intersection of Guardsman Way and 500 South.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Assess deep groundwater (greater than 200 ft) contamination near SLC municipal water well if returned to use </a:t>
                      </a:r>
                      <a:r>
                        <a:rPr lang="en-US" sz="1600" i="1" dirty="0"/>
                        <a:t>(not currently in service)</a:t>
                      </a:r>
                      <a:endParaRPr lang="en-US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996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05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3F23B4-8EDB-4278-8B5D-5C7AB1E14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cap="small">
                <a:solidFill>
                  <a:srgbClr val="FFFFFF"/>
                </a:solidFill>
              </a:rPr>
              <a:t>Field 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4F1D1-B54F-B118-86C1-40A5DA9E0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58" y="1654984"/>
            <a:ext cx="5212079" cy="34747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204533-6333-41B1-650D-0E80617F32BC}"/>
              </a:ext>
            </a:extLst>
          </p:cNvPr>
          <p:cNvSpPr txBox="1"/>
          <p:nvPr/>
        </p:nvSpPr>
        <p:spPr>
          <a:xfrm>
            <a:off x="1028699" y="5244407"/>
            <a:ext cx="72733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Complete well installation (ongoing)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Treatability Studies planned to start in August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Additional groundwater sampling will also be conducted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Anticipate data sets will be available to discuss in </a:t>
            </a:r>
            <a:r>
              <a:rPr lang="en-US"/>
              <a:t>approximately nine months.</a:t>
            </a:r>
          </a:p>
        </p:txBody>
      </p:sp>
    </p:spTree>
    <p:extLst>
      <p:ext uri="{BB962C8B-B14F-4D97-AF65-F5344CB8AC3E}">
        <p14:creationId xmlns:p14="http://schemas.microsoft.com/office/powerpoint/2010/main" val="45618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D7109-8A3E-47C3-932A-5D3F23CFF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 </a:t>
            </a:r>
            <a:r>
              <a:rPr lang="en-US" sz="3500" cap="small">
                <a:solidFill>
                  <a:srgbClr val="FFFFFF"/>
                </a:solidFill>
              </a:rPr>
              <a:t>PFAS Question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206315-8C95-4968-9609-B8C683D6FC7C}"/>
              </a:ext>
            </a:extLst>
          </p:cNvPr>
          <p:cNvSpPr txBox="1">
            <a:spLocks/>
          </p:cNvSpPr>
          <p:nvPr/>
        </p:nvSpPr>
        <p:spPr>
          <a:xfrm>
            <a:off x="632153" y="1697390"/>
            <a:ext cx="7690752" cy="4006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>
                <a:latin typeface="Calibri"/>
                <a:ea typeface="Calibri" panose="020F0502020204030204" pitchFamily="34" charset="0"/>
                <a:cs typeface="Times New Roman"/>
              </a:rPr>
              <a:t>EPA expressed concerns about potential PFAS contamination at the site associated with healthcare operations.</a:t>
            </a:r>
            <a:endParaRPr lang="en-US" dirty="0"/>
          </a:p>
          <a:p>
            <a:r>
              <a:rPr lang="en-US" sz="2200" dirty="0">
                <a:latin typeface="Calibri"/>
                <a:ea typeface="Calibri" panose="020F0502020204030204" pitchFamily="34" charset="0"/>
                <a:cs typeface="Times New Roman"/>
              </a:rPr>
              <a:t>PFAS – Are manufactured chemicals widely used in industry and consumer products, including healthcare equipment and devices, pharmaceuticals, cleaning products and stain- and water-resistant treated materials. </a:t>
            </a:r>
          </a:p>
          <a:p>
            <a:r>
              <a:rPr lang="en-US" sz="2200" dirty="0">
                <a:latin typeface="Calibri"/>
                <a:ea typeface="Calibri" panose="020F0502020204030204" pitchFamily="34" charset="0"/>
                <a:cs typeface="Times New Roman"/>
              </a:rPr>
              <a:t>Propose to conduct a Preliminary Assessment/Site Inspection (PA/SI) with limited initial sampling.</a:t>
            </a:r>
          </a:p>
          <a:p>
            <a:pPr lvl="1"/>
            <a:r>
              <a:rPr lang="en-US" sz="2000" dirty="0">
                <a:latin typeface="Calibri"/>
                <a:ea typeface="Calibri" panose="020F0502020204030204" pitchFamily="34" charset="0"/>
                <a:cs typeface="Times New Roman"/>
              </a:rPr>
              <a:t>PA/SI plan is being prepared. </a:t>
            </a:r>
            <a:endParaRPr lang="en-US" sz="2000" dirty="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Calibri"/>
                <a:ea typeface="Calibri" panose="020F0502020204030204" pitchFamily="34" charset="0"/>
                <a:cs typeface="Times New Roman"/>
              </a:rPr>
              <a:t>Anticipate collecting groundwater from existing monitoring wells.</a:t>
            </a:r>
            <a:endParaRPr lang="en-US" sz="900" dirty="0"/>
          </a:p>
          <a:p>
            <a:pPr>
              <a:spcAft>
                <a:spcPts val="800"/>
              </a:spcAft>
            </a:pPr>
            <a:endParaRPr lang="en-US" sz="2200" dirty="0"/>
          </a:p>
        </p:txBody>
      </p:sp>
      <p:pic>
        <p:nvPicPr>
          <p:cNvPr id="4" name="Picture 3" descr="Chart, bubble chart&#10;&#10;Description automatically generated">
            <a:extLst>
              <a:ext uri="{FF2B5EF4-FFF2-40B4-BE49-F238E27FC236}">
                <a16:creationId xmlns:a16="http://schemas.microsoft.com/office/drawing/2014/main" id="{6B0D804B-DA6E-4182-DAC4-4CD1DDA88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01" y="5470521"/>
            <a:ext cx="1816457" cy="120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00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95f1b23-abaf-45ee-821d-b7ab251ab3bf}" enabled="0" method="" siteId="{e95f1b23-abaf-45ee-821d-b7ab251ab3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695</Words>
  <Application>Microsoft Office PowerPoint</Application>
  <PresentationFormat>On-screen Show (4:3)</PresentationFormat>
  <Paragraphs>93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Community Advisory Group   Update  700S 1600E PCE Plume Superfund Site   17 JULY 2024</vt:lpstr>
      <vt:lpstr>Introduction</vt:lpstr>
      <vt:lpstr>Remedial Investigation Overview</vt:lpstr>
      <vt:lpstr>Remedial Investigation Findings</vt:lpstr>
      <vt:lpstr>Feasibility Study (FS)</vt:lpstr>
      <vt:lpstr>Treatability Studies and Monitoring Wells</vt:lpstr>
      <vt:lpstr>Treatability Studies and Monitoring </vt:lpstr>
      <vt:lpstr>Field Work</vt:lpstr>
      <vt:lpstr> PFAS Question</vt:lpstr>
      <vt:lpstr>Next Meeting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Advisory Group   Update  700S 1600E PCE Plume Superfund Site   9 Dec 2021</dc:title>
  <dc:creator>Smith, Shannon C.</dc:creator>
  <cp:lastModifiedBy>John, Wynn W.</cp:lastModifiedBy>
  <cp:revision>5</cp:revision>
  <cp:lastPrinted>2024-07-11T17:30:31Z</cp:lastPrinted>
  <dcterms:created xsi:type="dcterms:W3CDTF">2021-12-02T01:07:35Z</dcterms:created>
  <dcterms:modified xsi:type="dcterms:W3CDTF">2024-07-18T21:04:29Z</dcterms:modified>
</cp:coreProperties>
</file>